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 id="2147483684" r:id="rId2"/>
  </p:sldMasterIdLst>
  <p:notesMasterIdLst>
    <p:notesMasterId r:id="rId14"/>
  </p:notesMasterIdLst>
  <p:handoutMasterIdLst>
    <p:handoutMasterId r:id="rId15"/>
  </p:handoutMasterIdLst>
  <p:sldIdLst>
    <p:sldId id="256" r:id="rId3"/>
    <p:sldId id="576" r:id="rId4"/>
    <p:sldId id="633" r:id="rId5"/>
    <p:sldId id="618" r:id="rId6"/>
    <p:sldId id="619" r:id="rId7"/>
    <p:sldId id="632" r:id="rId8"/>
    <p:sldId id="620" r:id="rId9"/>
    <p:sldId id="627" r:id="rId10"/>
    <p:sldId id="628" r:id="rId11"/>
    <p:sldId id="621" r:id="rId12"/>
    <p:sldId id="577"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ma Felix" initials="EF" lastIdx="1" clrIdx="0">
    <p:extLst>
      <p:ext uri="{19B8F6BF-5375-455C-9EA6-DF929625EA0E}">
        <p15:presenceInfo xmlns:p15="http://schemas.microsoft.com/office/powerpoint/2012/main" userId="S::EFelix@longboatkey.org::508787cd-0687-4382-8ef7-cd44a3879b9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3511" autoAdjust="0"/>
  </p:normalViewPr>
  <p:slideViewPr>
    <p:cSldViewPr snapToGrid="0">
      <p:cViewPr varScale="1">
        <p:scale>
          <a:sx n="84" d="100"/>
          <a:sy n="84" d="100"/>
        </p:scale>
        <p:origin x="858" y="300"/>
      </p:cViewPr>
      <p:guideLst/>
    </p:cSldViewPr>
  </p:slideViewPr>
  <p:notesTextViewPr>
    <p:cViewPr>
      <p:scale>
        <a:sx n="1" d="1"/>
        <a:sy n="1" d="1"/>
      </p:scale>
      <p:origin x="0" y="0"/>
    </p:cViewPr>
  </p:notesTextViewPr>
  <p:sorterViewPr>
    <p:cViewPr varScale="1">
      <p:scale>
        <a:sx n="100" d="100"/>
        <a:sy n="100" d="100"/>
      </p:scale>
      <p:origin x="0" y="-5502"/>
    </p:cViewPr>
  </p:sorterViewPr>
  <p:notesViewPr>
    <p:cSldViewPr snapToGrid="0">
      <p:cViewPr varScale="1">
        <p:scale>
          <a:sx n="87" d="100"/>
          <a:sy n="87" d="100"/>
        </p:scale>
        <p:origin x="384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9B2221F-B8A5-4B96-BC95-2B7EC7E6040A}"/>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B2DAB482-E73C-43FA-86B9-EB1FB28E3C22}"/>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837EAEE-AD91-41D9-8FEE-3B37CC3E6FD2}" type="datetimeFigureOut">
              <a:rPr lang="en-US" smtClean="0"/>
              <a:t>3/16/2026</a:t>
            </a:fld>
            <a:endParaRPr lang="en-US"/>
          </a:p>
        </p:txBody>
      </p:sp>
      <p:sp>
        <p:nvSpPr>
          <p:cNvPr id="4" name="Footer Placeholder 3">
            <a:extLst>
              <a:ext uri="{FF2B5EF4-FFF2-40B4-BE49-F238E27FC236}">
                <a16:creationId xmlns:a16="http://schemas.microsoft.com/office/drawing/2014/main" id="{D152EDE1-C512-4F35-A034-452D77690A2A}"/>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3A32E24-C652-47DC-A740-E4119AE5B1C8}"/>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710472E-B61F-492F-B87B-31C360B04D23}" type="slidenum">
              <a:rPr lang="en-US" smtClean="0"/>
              <a:t>‹#›</a:t>
            </a:fld>
            <a:endParaRPr lang="en-US"/>
          </a:p>
        </p:txBody>
      </p:sp>
    </p:spTree>
    <p:extLst>
      <p:ext uri="{BB962C8B-B14F-4D97-AF65-F5344CB8AC3E}">
        <p14:creationId xmlns:p14="http://schemas.microsoft.com/office/powerpoint/2010/main" val="5405602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104C0AB-D2AA-41B6-8905-48DC3A0CC3D9}" type="datetimeFigureOut">
              <a:rPr lang="en-US" smtClean="0"/>
              <a:t>3/16/2026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BE3C9D0-D5B9-4972-BCC1-6723FCB9FE15}" type="slidenum">
              <a:rPr lang="en-US" smtClean="0"/>
              <a:t>‹#›</a:t>
            </a:fld>
            <a:endParaRPr lang="en-US"/>
          </a:p>
        </p:txBody>
      </p:sp>
    </p:spTree>
    <p:extLst>
      <p:ext uri="{BB962C8B-B14F-4D97-AF65-F5344CB8AC3E}">
        <p14:creationId xmlns:p14="http://schemas.microsoft.com/office/powerpoint/2010/main" val="443550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E3C9D0-D5B9-4972-BCC1-6723FCB9FE15}" type="slidenum">
              <a:rPr lang="en-US" smtClean="0"/>
              <a:t>1</a:t>
            </a:fld>
            <a:endParaRPr lang="en-US"/>
          </a:p>
        </p:txBody>
      </p:sp>
    </p:spTree>
    <p:extLst>
      <p:ext uri="{BB962C8B-B14F-4D97-AF65-F5344CB8AC3E}">
        <p14:creationId xmlns:p14="http://schemas.microsoft.com/office/powerpoint/2010/main" val="853012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CCD818-AEDF-D47F-9B4F-30A03B5471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F24716-2A4D-D7ED-FAE0-64083202ACF5}"/>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A8B5A7DF-1209-325D-A5DB-879931E6D3E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C4B24F1-C5B8-4641-63A0-91072D491AB9}"/>
              </a:ext>
            </a:extLst>
          </p:cNvPr>
          <p:cNvSpPr>
            <a:spLocks noGrp="1"/>
          </p:cNvSpPr>
          <p:nvPr>
            <p:ph type="sldNum" sz="quarter" idx="10"/>
          </p:nvPr>
        </p:nvSpPr>
        <p:spPr/>
        <p:txBody>
          <a:bodyPr/>
          <a:lstStyle/>
          <a:p>
            <a:fld id="{EAB6E965-B978-44AA-ABBF-656D5577AF04}" type="slidenum">
              <a:rPr lang="en-US" smtClean="0"/>
              <a:t>10</a:t>
            </a:fld>
            <a:endParaRPr lang="en-US"/>
          </a:p>
        </p:txBody>
      </p:sp>
    </p:spTree>
    <p:extLst>
      <p:ext uri="{BB962C8B-B14F-4D97-AF65-F5344CB8AC3E}">
        <p14:creationId xmlns:p14="http://schemas.microsoft.com/office/powerpoint/2010/main" val="4009188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B6E965-B978-44AA-ABBF-656D5577AF04}" type="slidenum">
              <a:rPr lang="en-US" smtClean="0"/>
              <a:t>11</a:t>
            </a:fld>
            <a:endParaRPr lang="en-US"/>
          </a:p>
        </p:txBody>
      </p:sp>
    </p:spTree>
    <p:extLst>
      <p:ext uri="{BB962C8B-B14F-4D97-AF65-F5344CB8AC3E}">
        <p14:creationId xmlns:p14="http://schemas.microsoft.com/office/powerpoint/2010/main" val="1742393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B6E965-B978-44AA-ABBF-656D5577AF04}" type="slidenum">
              <a:rPr lang="en-US" smtClean="0"/>
              <a:t>2</a:t>
            </a:fld>
            <a:endParaRPr lang="en-US"/>
          </a:p>
        </p:txBody>
      </p:sp>
    </p:spTree>
    <p:extLst>
      <p:ext uri="{BB962C8B-B14F-4D97-AF65-F5344CB8AC3E}">
        <p14:creationId xmlns:p14="http://schemas.microsoft.com/office/powerpoint/2010/main" val="579895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A1A04-385F-DD4D-B41C-A3300AD3BA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B584F7-2249-B3EE-03B7-E12592E21C16}"/>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D57AEE6E-D9F8-AF57-D7BA-0D2A285316A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32BE18E-BA22-927E-07E2-714DB1E7E933}"/>
              </a:ext>
            </a:extLst>
          </p:cNvPr>
          <p:cNvSpPr>
            <a:spLocks noGrp="1"/>
          </p:cNvSpPr>
          <p:nvPr>
            <p:ph type="sldNum" sz="quarter" idx="10"/>
          </p:nvPr>
        </p:nvSpPr>
        <p:spPr/>
        <p:txBody>
          <a:bodyPr/>
          <a:lstStyle/>
          <a:p>
            <a:fld id="{EAB6E965-B978-44AA-ABBF-656D5577AF04}" type="slidenum">
              <a:rPr lang="en-US" smtClean="0"/>
              <a:t>3</a:t>
            </a:fld>
            <a:endParaRPr lang="en-US"/>
          </a:p>
        </p:txBody>
      </p:sp>
    </p:spTree>
    <p:extLst>
      <p:ext uri="{BB962C8B-B14F-4D97-AF65-F5344CB8AC3E}">
        <p14:creationId xmlns:p14="http://schemas.microsoft.com/office/powerpoint/2010/main" val="3539171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10845-3BAE-BB93-3ECA-43D6917007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3ECCDC-A202-E8C8-5CAD-6D88806CCCAE}"/>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9B648BB6-F12D-7CF2-3DDA-0B4E9405A4E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D92DE57-82F2-A3D0-A63A-F72C367C9316}"/>
              </a:ext>
            </a:extLst>
          </p:cNvPr>
          <p:cNvSpPr>
            <a:spLocks noGrp="1"/>
          </p:cNvSpPr>
          <p:nvPr>
            <p:ph type="sldNum" sz="quarter" idx="10"/>
          </p:nvPr>
        </p:nvSpPr>
        <p:spPr/>
        <p:txBody>
          <a:bodyPr/>
          <a:lstStyle/>
          <a:p>
            <a:fld id="{EAB6E965-B978-44AA-ABBF-656D5577AF04}" type="slidenum">
              <a:rPr lang="en-US" smtClean="0"/>
              <a:t>4</a:t>
            </a:fld>
            <a:endParaRPr lang="en-US"/>
          </a:p>
        </p:txBody>
      </p:sp>
    </p:spTree>
    <p:extLst>
      <p:ext uri="{BB962C8B-B14F-4D97-AF65-F5344CB8AC3E}">
        <p14:creationId xmlns:p14="http://schemas.microsoft.com/office/powerpoint/2010/main" val="1605364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25641-B39E-2E4C-EF1E-806A84C954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4B1A04-EDC0-77AC-9B2B-994040423F1B}"/>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20F1BF5F-3092-C269-2852-EFB99FE8A48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B00CD54-E8D5-9C1F-717C-23EEE91039B0}"/>
              </a:ext>
            </a:extLst>
          </p:cNvPr>
          <p:cNvSpPr>
            <a:spLocks noGrp="1"/>
          </p:cNvSpPr>
          <p:nvPr>
            <p:ph type="sldNum" sz="quarter" idx="10"/>
          </p:nvPr>
        </p:nvSpPr>
        <p:spPr/>
        <p:txBody>
          <a:bodyPr/>
          <a:lstStyle/>
          <a:p>
            <a:fld id="{EAB6E965-B978-44AA-ABBF-656D5577AF04}" type="slidenum">
              <a:rPr lang="en-US" smtClean="0"/>
              <a:t>5</a:t>
            </a:fld>
            <a:endParaRPr lang="en-US"/>
          </a:p>
        </p:txBody>
      </p:sp>
    </p:spTree>
    <p:extLst>
      <p:ext uri="{BB962C8B-B14F-4D97-AF65-F5344CB8AC3E}">
        <p14:creationId xmlns:p14="http://schemas.microsoft.com/office/powerpoint/2010/main" val="3670448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4DF785-4934-48B1-75E8-B2338C9D96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9DB0D3-EA3B-0C82-8221-8BE316818FBF}"/>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90320BE1-2BB9-E473-CD20-1252AB25F9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A176E3E-E8EE-427C-0030-4354EC3E7CA9}"/>
              </a:ext>
            </a:extLst>
          </p:cNvPr>
          <p:cNvSpPr>
            <a:spLocks noGrp="1"/>
          </p:cNvSpPr>
          <p:nvPr>
            <p:ph type="sldNum" sz="quarter" idx="10"/>
          </p:nvPr>
        </p:nvSpPr>
        <p:spPr/>
        <p:txBody>
          <a:bodyPr/>
          <a:lstStyle/>
          <a:p>
            <a:fld id="{EAB6E965-B978-44AA-ABBF-656D5577AF04}" type="slidenum">
              <a:rPr lang="en-US" smtClean="0"/>
              <a:t>6</a:t>
            </a:fld>
            <a:endParaRPr lang="en-US"/>
          </a:p>
        </p:txBody>
      </p:sp>
    </p:spTree>
    <p:extLst>
      <p:ext uri="{BB962C8B-B14F-4D97-AF65-F5344CB8AC3E}">
        <p14:creationId xmlns:p14="http://schemas.microsoft.com/office/powerpoint/2010/main" val="2727903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7E48A8-835A-089B-8FE4-9554500DFB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610072-9D17-EF5B-87BD-6441BB0D1744}"/>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188B45DB-B327-5572-14D3-CFB78CA41AC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BD14517-A20D-3D37-801A-DDE2368FC6D9}"/>
              </a:ext>
            </a:extLst>
          </p:cNvPr>
          <p:cNvSpPr>
            <a:spLocks noGrp="1"/>
          </p:cNvSpPr>
          <p:nvPr>
            <p:ph type="sldNum" sz="quarter" idx="10"/>
          </p:nvPr>
        </p:nvSpPr>
        <p:spPr/>
        <p:txBody>
          <a:bodyPr/>
          <a:lstStyle/>
          <a:p>
            <a:fld id="{EAB6E965-B978-44AA-ABBF-656D5577AF04}" type="slidenum">
              <a:rPr lang="en-US" smtClean="0"/>
              <a:t>7</a:t>
            </a:fld>
            <a:endParaRPr lang="en-US"/>
          </a:p>
        </p:txBody>
      </p:sp>
    </p:spTree>
    <p:extLst>
      <p:ext uri="{BB962C8B-B14F-4D97-AF65-F5344CB8AC3E}">
        <p14:creationId xmlns:p14="http://schemas.microsoft.com/office/powerpoint/2010/main" val="757281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185CFB-D1E5-EB6E-BDE9-8E3AC72486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D51B58-F21B-45BE-37DF-70F6D2B81D7B}"/>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28137A7B-C4A5-35BB-D307-7AD6E7E93AB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1063656-EC0C-BC6A-442B-77B1D341CC25}"/>
              </a:ext>
            </a:extLst>
          </p:cNvPr>
          <p:cNvSpPr>
            <a:spLocks noGrp="1"/>
          </p:cNvSpPr>
          <p:nvPr>
            <p:ph type="sldNum" sz="quarter" idx="10"/>
          </p:nvPr>
        </p:nvSpPr>
        <p:spPr/>
        <p:txBody>
          <a:bodyPr/>
          <a:lstStyle/>
          <a:p>
            <a:fld id="{EAB6E965-B978-44AA-ABBF-656D5577AF04}" type="slidenum">
              <a:rPr lang="en-US" smtClean="0"/>
              <a:t>8</a:t>
            </a:fld>
            <a:endParaRPr lang="en-US"/>
          </a:p>
        </p:txBody>
      </p:sp>
    </p:spTree>
    <p:extLst>
      <p:ext uri="{BB962C8B-B14F-4D97-AF65-F5344CB8AC3E}">
        <p14:creationId xmlns:p14="http://schemas.microsoft.com/office/powerpoint/2010/main" val="3036395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A17C6-8422-542C-BE00-E74A44E762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760445-279A-C564-4F71-E645831D42BD}"/>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F230CADD-248D-367C-D68E-35FF007B8E4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B48B1C2-CC2F-CE4A-9401-CD65B338FBCE}"/>
              </a:ext>
            </a:extLst>
          </p:cNvPr>
          <p:cNvSpPr>
            <a:spLocks noGrp="1"/>
          </p:cNvSpPr>
          <p:nvPr>
            <p:ph type="sldNum" sz="quarter" idx="10"/>
          </p:nvPr>
        </p:nvSpPr>
        <p:spPr/>
        <p:txBody>
          <a:bodyPr/>
          <a:lstStyle/>
          <a:p>
            <a:fld id="{EAB6E965-B978-44AA-ABBF-656D5577AF04}" type="slidenum">
              <a:rPr lang="en-US" smtClean="0"/>
              <a:t>9</a:t>
            </a:fld>
            <a:endParaRPr lang="en-US"/>
          </a:p>
        </p:txBody>
      </p:sp>
    </p:spTree>
    <p:extLst>
      <p:ext uri="{BB962C8B-B14F-4D97-AF65-F5344CB8AC3E}">
        <p14:creationId xmlns:p14="http://schemas.microsoft.com/office/powerpoint/2010/main" val="1514313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DFCC0-9E29-4E40-8D9B-9A9602EE06D6}"/>
              </a:ext>
            </a:extLst>
          </p:cNvPr>
          <p:cNvSpPr>
            <a:spLocks noGrp="1"/>
          </p:cNvSpPr>
          <p:nvPr>
            <p:ph type="ctrTitle"/>
          </p:nvPr>
        </p:nvSpPr>
        <p:spPr>
          <a:xfrm>
            <a:off x="1524000" y="1122363"/>
            <a:ext cx="9144000" cy="2387600"/>
          </a:xfrm>
        </p:spPr>
        <p:txBody>
          <a:bodyPr anchor="b"/>
          <a:lstStyle>
            <a:lvl1pPr algn="ctr">
              <a:defRPr sz="4500" b="1"/>
            </a:lvl1pPr>
          </a:lstStyle>
          <a:p>
            <a:r>
              <a:rPr lang="en-US" dirty="0"/>
              <a:t>Click to edit Master title style</a:t>
            </a:r>
          </a:p>
        </p:txBody>
      </p:sp>
      <p:sp>
        <p:nvSpPr>
          <p:cNvPr id="3" name="Subtitle 2">
            <a:extLst>
              <a:ext uri="{FF2B5EF4-FFF2-40B4-BE49-F238E27FC236}">
                <a16:creationId xmlns:a16="http://schemas.microsoft.com/office/drawing/2014/main" id="{78D6F953-86E4-4AF6-876A-802B34A34F7E}"/>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CDC4A01-4941-487E-A6A4-68AFECFF2C62}"/>
              </a:ext>
            </a:extLst>
          </p:cNvPr>
          <p:cNvSpPr>
            <a:spLocks noGrp="1"/>
          </p:cNvSpPr>
          <p:nvPr>
            <p:ph type="dt" sz="half" idx="10"/>
          </p:nvPr>
        </p:nvSpPr>
        <p:spPr/>
        <p:txBody>
          <a:bodyPr/>
          <a:lstStyle/>
          <a:p>
            <a:fld id="{98B088FF-5CE3-48F9-92FC-43FB5F5C67DF}" type="datetimeFigureOut">
              <a:rPr lang="en-US" smtClean="0"/>
              <a:t>3/16/2026</a:t>
            </a:fld>
            <a:endParaRPr lang="en-US"/>
          </a:p>
        </p:txBody>
      </p:sp>
      <p:sp>
        <p:nvSpPr>
          <p:cNvPr id="5" name="Footer Placeholder 4">
            <a:extLst>
              <a:ext uri="{FF2B5EF4-FFF2-40B4-BE49-F238E27FC236}">
                <a16:creationId xmlns:a16="http://schemas.microsoft.com/office/drawing/2014/main" id="{57B52D62-D72C-4943-A483-9BEB789906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A282EE-25DF-4A4A-8001-9FB9EC8F5E30}"/>
              </a:ext>
            </a:extLst>
          </p:cNvPr>
          <p:cNvSpPr>
            <a:spLocks noGrp="1"/>
          </p:cNvSpPr>
          <p:nvPr>
            <p:ph type="sldNum" sz="quarter" idx="12"/>
          </p:nvPr>
        </p:nvSpPr>
        <p:spPr/>
        <p:txBody>
          <a:bodyPr/>
          <a:lstStyle/>
          <a:p>
            <a:fld id="{AD526EDF-47C9-4D38-8F23-D55C707CF7DF}" type="slidenum">
              <a:rPr lang="en-US" smtClean="0"/>
              <a:t>‹#›</a:t>
            </a:fld>
            <a:endParaRPr lang="en-US"/>
          </a:p>
        </p:txBody>
      </p:sp>
    </p:spTree>
    <p:extLst>
      <p:ext uri="{BB962C8B-B14F-4D97-AF65-F5344CB8AC3E}">
        <p14:creationId xmlns:p14="http://schemas.microsoft.com/office/powerpoint/2010/main" val="2811361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B0546-1482-458E-B06D-586DE16F0F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DCA0618-96C7-4EA4-92E9-8C5B396FCCE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2ABD85-A69F-4163-8308-8BD894EFEEC8}"/>
              </a:ext>
            </a:extLst>
          </p:cNvPr>
          <p:cNvSpPr>
            <a:spLocks noGrp="1"/>
          </p:cNvSpPr>
          <p:nvPr>
            <p:ph type="dt" sz="half" idx="10"/>
          </p:nvPr>
        </p:nvSpPr>
        <p:spPr/>
        <p:txBody>
          <a:bodyPr/>
          <a:lstStyle/>
          <a:p>
            <a:fld id="{98B088FF-5CE3-48F9-92FC-43FB5F5C67DF}" type="datetimeFigureOut">
              <a:rPr lang="en-US" smtClean="0"/>
              <a:t>3/16/2026</a:t>
            </a:fld>
            <a:endParaRPr lang="en-US"/>
          </a:p>
        </p:txBody>
      </p:sp>
      <p:sp>
        <p:nvSpPr>
          <p:cNvPr id="5" name="Footer Placeholder 4">
            <a:extLst>
              <a:ext uri="{FF2B5EF4-FFF2-40B4-BE49-F238E27FC236}">
                <a16:creationId xmlns:a16="http://schemas.microsoft.com/office/drawing/2014/main" id="{A7A4D0FB-6287-4383-B401-3199BA78C1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032286-BC61-455B-AF6F-7ED9BEAC8000}"/>
              </a:ext>
            </a:extLst>
          </p:cNvPr>
          <p:cNvSpPr>
            <a:spLocks noGrp="1"/>
          </p:cNvSpPr>
          <p:nvPr>
            <p:ph type="sldNum" sz="quarter" idx="12"/>
          </p:nvPr>
        </p:nvSpPr>
        <p:spPr/>
        <p:txBody>
          <a:bodyPr/>
          <a:lstStyle/>
          <a:p>
            <a:fld id="{AD526EDF-47C9-4D38-8F23-D55C707CF7DF}" type="slidenum">
              <a:rPr lang="en-US" smtClean="0"/>
              <a:t>‹#›</a:t>
            </a:fld>
            <a:endParaRPr lang="en-US"/>
          </a:p>
        </p:txBody>
      </p:sp>
    </p:spTree>
    <p:extLst>
      <p:ext uri="{BB962C8B-B14F-4D97-AF65-F5344CB8AC3E}">
        <p14:creationId xmlns:p14="http://schemas.microsoft.com/office/powerpoint/2010/main" val="2008806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31F303-2792-4559-AF21-1E305051F7D2}"/>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14063EC-943D-4E36-B3FF-A54F601EC0DA}"/>
              </a:ext>
            </a:extLst>
          </p:cNvPr>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AB7EF4-53F3-4423-B519-E2A6FFF5B912}"/>
              </a:ext>
            </a:extLst>
          </p:cNvPr>
          <p:cNvSpPr>
            <a:spLocks noGrp="1"/>
          </p:cNvSpPr>
          <p:nvPr>
            <p:ph type="dt" sz="half" idx="10"/>
          </p:nvPr>
        </p:nvSpPr>
        <p:spPr/>
        <p:txBody>
          <a:bodyPr/>
          <a:lstStyle/>
          <a:p>
            <a:fld id="{98B088FF-5CE3-48F9-92FC-43FB5F5C67DF}" type="datetimeFigureOut">
              <a:rPr lang="en-US" smtClean="0"/>
              <a:t>3/16/2026</a:t>
            </a:fld>
            <a:endParaRPr lang="en-US"/>
          </a:p>
        </p:txBody>
      </p:sp>
      <p:sp>
        <p:nvSpPr>
          <p:cNvPr id="5" name="Footer Placeholder 4">
            <a:extLst>
              <a:ext uri="{FF2B5EF4-FFF2-40B4-BE49-F238E27FC236}">
                <a16:creationId xmlns:a16="http://schemas.microsoft.com/office/drawing/2014/main" id="{890A83CF-8F0B-48AD-9459-F4E3D5CD8B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0BF210-D5CB-4613-9D63-BEC135926C77}"/>
              </a:ext>
            </a:extLst>
          </p:cNvPr>
          <p:cNvSpPr>
            <a:spLocks noGrp="1"/>
          </p:cNvSpPr>
          <p:nvPr>
            <p:ph type="sldNum" sz="quarter" idx="12"/>
          </p:nvPr>
        </p:nvSpPr>
        <p:spPr/>
        <p:txBody>
          <a:bodyPr/>
          <a:lstStyle/>
          <a:p>
            <a:fld id="{AD526EDF-47C9-4D38-8F23-D55C707CF7DF}" type="slidenum">
              <a:rPr lang="en-US" smtClean="0"/>
              <a:t>‹#›</a:t>
            </a:fld>
            <a:endParaRPr lang="en-US"/>
          </a:p>
        </p:txBody>
      </p:sp>
    </p:spTree>
    <p:extLst>
      <p:ext uri="{BB962C8B-B14F-4D97-AF65-F5344CB8AC3E}">
        <p14:creationId xmlns:p14="http://schemas.microsoft.com/office/powerpoint/2010/main" val="1637363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DFCC0-9E29-4E40-8D9B-9A9602EE06D6}"/>
              </a:ext>
            </a:extLst>
          </p:cNvPr>
          <p:cNvSpPr>
            <a:spLocks noGrp="1"/>
          </p:cNvSpPr>
          <p:nvPr>
            <p:ph type="ctrTitle"/>
          </p:nvPr>
        </p:nvSpPr>
        <p:spPr>
          <a:xfrm>
            <a:off x="1524000" y="1122363"/>
            <a:ext cx="9144000" cy="2387600"/>
          </a:xfrm>
        </p:spPr>
        <p:txBody>
          <a:bodyPr anchor="b"/>
          <a:lstStyle>
            <a:lvl1pPr algn="ctr">
              <a:defRPr sz="4500" b="1">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8D6F953-86E4-4AF6-876A-802B34A34F7E}"/>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FCDC4A01-4941-487E-A6A4-68AFECFF2C62}"/>
              </a:ext>
            </a:extLst>
          </p:cNvPr>
          <p:cNvSpPr>
            <a:spLocks noGrp="1"/>
          </p:cNvSpPr>
          <p:nvPr>
            <p:ph type="dt" sz="half" idx="10"/>
          </p:nvPr>
        </p:nvSpPr>
        <p:spPr/>
        <p:txBody>
          <a:bodyPr/>
          <a:lstStyle/>
          <a:p>
            <a:fld id="{52877A2C-E98E-441F-B8D5-8B8E70B15BCC}" type="datetime1">
              <a:rPr lang="en-US" smtClean="0"/>
              <a:t>3/16/2026</a:t>
            </a:fld>
            <a:endParaRPr lang="en-US" dirty="0"/>
          </a:p>
        </p:txBody>
      </p:sp>
      <p:sp>
        <p:nvSpPr>
          <p:cNvPr id="5" name="Footer Placeholder 4">
            <a:extLst>
              <a:ext uri="{FF2B5EF4-FFF2-40B4-BE49-F238E27FC236}">
                <a16:creationId xmlns:a16="http://schemas.microsoft.com/office/drawing/2014/main" id="{57B52D62-D72C-4943-A483-9BEB789906C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DA282EE-25DF-4A4A-8001-9FB9EC8F5E30}"/>
              </a:ext>
            </a:extLst>
          </p:cNvPr>
          <p:cNvSpPr>
            <a:spLocks noGrp="1"/>
          </p:cNvSpPr>
          <p:nvPr>
            <p:ph type="sldNum" sz="quarter" idx="12"/>
          </p:nvPr>
        </p:nvSpPr>
        <p:spPr/>
        <p:txBody>
          <a:bodyPr/>
          <a:lstStyle/>
          <a:p>
            <a:fld id="{AD526EDF-47C9-4D38-8F23-D55C707CF7DF}" type="slidenum">
              <a:rPr lang="en-US" smtClean="0"/>
              <a:t>‹#›</a:t>
            </a:fld>
            <a:endParaRPr lang="en-US" dirty="0"/>
          </a:p>
        </p:txBody>
      </p:sp>
    </p:spTree>
    <p:extLst>
      <p:ext uri="{BB962C8B-B14F-4D97-AF65-F5344CB8AC3E}">
        <p14:creationId xmlns:p14="http://schemas.microsoft.com/office/powerpoint/2010/main" val="19324396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FACB8C-46A9-49E8-BD3F-F6194772F25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a:extLst>
              <a:ext uri="{FF2B5EF4-FFF2-40B4-BE49-F238E27FC236}">
                <a16:creationId xmlns:a16="http://schemas.microsoft.com/office/drawing/2014/main" id="{1FFC611A-DD25-4192-A814-1FED0FCB1D03}"/>
              </a:ext>
            </a:extLst>
          </p:cNvPr>
          <p:cNvSpPr>
            <a:spLocks noGrp="1"/>
          </p:cNvSpPr>
          <p:nvPr>
            <p:ph type="title"/>
          </p:nvPr>
        </p:nvSpPr>
        <p:spPr>
          <a:xfrm>
            <a:off x="4252610" y="18257"/>
            <a:ext cx="7939391" cy="1325563"/>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FA85D20B-FA63-4107-8E02-DDEDF14C7ACA}"/>
              </a:ext>
            </a:extLst>
          </p:cNvPr>
          <p:cNvSpPr>
            <a:spLocks noGrp="1"/>
          </p:cNvSpPr>
          <p:nvPr>
            <p:ph type="dt" sz="half" idx="10"/>
          </p:nvPr>
        </p:nvSpPr>
        <p:spPr/>
        <p:txBody>
          <a:bodyPr/>
          <a:lstStyle/>
          <a:p>
            <a:fld id="{17746839-F0DD-4417-8EEC-3B374D9740B3}" type="datetime1">
              <a:rPr lang="en-US" smtClean="0"/>
              <a:t>3/16/2026</a:t>
            </a:fld>
            <a:endParaRPr lang="en-US"/>
          </a:p>
        </p:txBody>
      </p:sp>
      <p:sp>
        <p:nvSpPr>
          <p:cNvPr id="10" name="Footer Placeholder 9">
            <a:extLst>
              <a:ext uri="{FF2B5EF4-FFF2-40B4-BE49-F238E27FC236}">
                <a16:creationId xmlns:a16="http://schemas.microsoft.com/office/drawing/2014/main" id="{E18DBCFD-170E-4868-8C05-1802802A0D39}"/>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EAE114A0-9354-4568-B7B9-248746031C7C}"/>
              </a:ext>
            </a:extLst>
          </p:cNvPr>
          <p:cNvSpPr>
            <a:spLocks noGrp="1"/>
          </p:cNvSpPr>
          <p:nvPr>
            <p:ph type="sldNum" sz="quarter" idx="12"/>
          </p:nvPr>
        </p:nvSpPr>
        <p:spPr/>
        <p:txBody>
          <a:bodyPr/>
          <a:lstStyle/>
          <a:p>
            <a:fld id="{AD526EDF-47C9-4D38-8F23-D55C707CF7DF}" type="slidenum">
              <a:rPr lang="en-US" smtClean="0"/>
              <a:t>‹#›</a:t>
            </a:fld>
            <a:endParaRPr lang="en-US"/>
          </a:p>
        </p:txBody>
      </p:sp>
    </p:spTree>
    <p:extLst>
      <p:ext uri="{BB962C8B-B14F-4D97-AF65-F5344CB8AC3E}">
        <p14:creationId xmlns:p14="http://schemas.microsoft.com/office/powerpoint/2010/main" val="2096348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8BE4F-946D-4A0A-A360-95999D746B2F}"/>
              </a:ext>
            </a:extLst>
          </p:cNvPr>
          <p:cNvSpPr>
            <a:spLocks noGrp="1"/>
          </p:cNvSpPr>
          <p:nvPr>
            <p:ph type="title" hasCustomPrompt="1"/>
          </p:nvPr>
        </p:nvSpPr>
        <p:spPr>
          <a:xfrm>
            <a:off x="4286795" y="136527"/>
            <a:ext cx="7315199" cy="715529"/>
          </a:xfrm>
        </p:spPr>
        <p:txBody>
          <a:bodyPr>
            <a:noAutofit/>
          </a:bodyPr>
          <a:lstStyle>
            <a:lvl1pPr algn="ctr">
              <a:defRPr sz="2700" b="1">
                <a:solidFill>
                  <a:schemeClr val="bg1"/>
                </a:solidFill>
              </a:defRPr>
            </a:lvl1pPr>
          </a:lstStyle>
          <a:p>
            <a:r>
              <a:rPr lang="en-US" dirty="0"/>
              <a:t>Click to edit title </a:t>
            </a:r>
          </a:p>
        </p:txBody>
      </p:sp>
      <p:sp>
        <p:nvSpPr>
          <p:cNvPr id="3" name="Content Placeholder 2">
            <a:extLst>
              <a:ext uri="{FF2B5EF4-FFF2-40B4-BE49-F238E27FC236}">
                <a16:creationId xmlns:a16="http://schemas.microsoft.com/office/drawing/2014/main" id="{02F66145-E558-4729-8177-BF3562AD8C2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DBCE756-9EED-4A74-AF6A-066826DC247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394EB8-9BBB-4975-A790-301A6CAD8A01}"/>
              </a:ext>
            </a:extLst>
          </p:cNvPr>
          <p:cNvSpPr>
            <a:spLocks noGrp="1"/>
          </p:cNvSpPr>
          <p:nvPr>
            <p:ph type="dt" sz="half" idx="10"/>
          </p:nvPr>
        </p:nvSpPr>
        <p:spPr/>
        <p:txBody>
          <a:bodyPr/>
          <a:lstStyle/>
          <a:p>
            <a:fld id="{1FABEAB5-D41E-4281-A687-E93564FB7A60}" type="datetime1">
              <a:rPr lang="en-US" smtClean="0"/>
              <a:t>3/16/2026</a:t>
            </a:fld>
            <a:endParaRPr lang="en-US"/>
          </a:p>
        </p:txBody>
      </p:sp>
      <p:sp>
        <p:nvSpPr>
          <p:cNvPr id="6" name="Footer Placeholder 5">
            <a:extLst>
              <a:ext uri="{FF2B5EF4-FFF2-40B4-BE49-F238E27FC236}">
                <a16:creationId xmlns:a16="http://schemas.microsoft.com/office/drawing/2014/main" id="{84EA1C75-D1E5-44AC-87BF-7A3A2096FB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D10286-746F-43C6-88CB-9A72E9D1AA74}"/>
              </a:ext>
            </a:extLst>
          </p:cNvPr>
          <p:cNvSpPr>
            <a:spLocks noGrp="1"/>
          </p:cNvSpPr>
          <p:nvPr>
            <p:ph type="sldNum" sz="quarter" idx="12"/>
          </p:nvPr>
        </p:nvSpPr>
        <p:spPr/>
        <p:txBody>
          <a:bodyPr/>
          <a:lstStyle/>
          <a:p>
            <a:fld id="{AD526EDF-47C9-4D38-8F23-D55C707CF7DF}" type="slidenum">
              <a:rPr lang="en-US" smtClean="0"/>
              <a:t>‹#›</a:t>
            </a:fld>
            <a:endParaRPr lang="en-US"/>
          </a:p>
        </p:txBody>
      </p:sp>
    </p:spTree>
    <p:extLst>
      <p:ext uri="{BB962C8B-B14F-4D97-AF65-F5344CB8AC3E}">
        <p14:creationId xmlns:p14="http://schemas.microsoft.com/office/powerpoint/2010/main" val="309442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9FA0A-28B2-402C-8908-E6BC942DB3D4}"/>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C0415894-A15A-40A2-8DB2-2198237647C0}"/>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FCCEC7F-3BB3-470E-8B99-3405EB6D1D25}"/>
              </a:ext>
            </a:extLst>
          </p:cNvPr>
          <p:cNvSpPr>
            <a:spLocks noGrp="1"/>
          </p:cNvSpPr>
          <p:nvPr>
            <p:ph type="dt" sz="half" idx="10"/>
          </p:nvPr>
        </p:nvSpPr>
        <p:spPr/>
        <p:txBody>
          <a:bodyPr/>
          <a:lstStyle/>
          <a:p>
            <a:fld id="{7D553E57-6731-4AFA-A1C5-48D97DF2B06C}" type="datetime1">
              <a:rPr lang="en-US" smtClean="0"/>
              <a:t>3/16/2026</a:t>
            </a:fld>
            <a:endParaRPr lang="en-US"/>
          </a:p>
        </p:txBody>
      </p:sp>
      <p:sp>
        <p:nvSpPr>
          <p:cNvPr id="5" name="Footer Placeholder 4">
            <a:extLst>
              <a:ext uri="{FF2B5EF4-FFF2-40B4-BE49-F238E27FC236}">
                <a16:creationId xmlns:a16="http://schemas.microsoft.com/office/drawing/2014/main" id="{4ED7CB22-0FA1-4D21-920D-F4C9A0147B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ABCE62-17F5-484E-947B-0B4CC10A8EB9}"/>
              </a:ext>
            </a:extLst>
          </p:cNvPr>
          <p:cNvSpPr>
            <a:spLocks noGrp="1"/>
          </p:cNvSpPr>
          <p:nvPr>
            <p:ph type="sldNum" sz="quarter" idx="12"/>
          </p:nvPr>
        </p:nvSpPr>
        <p:spPr/>
        <p:txBody>
          <a:bodyPr/>
          <a:lstStyle/>
          <a:p>
            <a:fld id="{AD526EDF-47C9-4D38-8F23-D55C707CF7DF}" type="slidenum">
              <a:rPr lang="en-US" smtClean="0"/>
              <a:t>‹#›</a:t>
            </a:fld>
            <a:endParaRPr lang="en-US"/>
          </a:p>
        </p:txBody>
      </p:sp>
    </p:spTree>
    <p:extLst>
      <p:ext uri="{BB962C8B-B14F-4D97-AF65-F5344CB8AC3E}">
        <p14:creationId xmlns:p14="http://schemas.microsoft.com/office/powerpoint/2010/main" val="903996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9FA0A-28B2-402C-8908-E6BC942DB3D4}"/>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C0415894-A15A-40A2-8DB2-2198237647C0}"/>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FCCEC7F-3BB3-470E-8B99-3405EB6D1D25}"/>
              </a:ext>
            </a:extLst>
          </p:cNvPr>
          <p:cNvSpPr>
            <a:spLocks noGrp="1"/>
          </p:cNvSpPr>
          <p:nvPr>
            <p:ph type="dt" sz="half" idx="10"/>
          </p:nvPr>
        </p:nvSpPr>
        <p:spPr/>
        <p:txBody>
          <a:bodyPr/>
          <a:lstStyle/>
          <a:p>
            <a:fld id="{98B088FF-5CE3-48F9-92FC-43FB5F5C67DF}" type="datetimeFigureOut">
              <a:rPr lang="en-US" smtClean="0"/>
              <a:t>3/16/2026</a:t>
            </a:fld>
            <a:endParaRPr lang="en-US"/>
          </a:p>
        </p:txBody>
      </p:sp>
      <p:sp>
        <p:nvSpPr>
          <p:cNvPr id="5" name="Footer Placeholder 4">
            <a:extLst>
              <a:ext uri="{FF2B5EF4-FFF2-40B4-BE49-F238E27FC236}">
                <a16:creationId xmlns:a16="http://schemas.microsoft.com/office/drawing/2014/main" id="{4ED7CB22-0FA1-4D21-920D-F4C9A0147B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ABCE62-17F5-484E-947B-0B4CC10A8EB9}"/>
              </a:ext>
            </a:extLst>
          </p:cNvPr>
          <p:cNvSpPr>
            <a:spLocks noGrp="1"/>
          </p:cNvSpPr>
          <p:nvPr>
            <p:ph type="sldNum" sz="quarter" idx="12"/>
          </p:nvPr>
        </p:nvSpPr>
        <p:spPr/>
        <p:txBody>
          <a:bodyPr/>
          <a:lstStyle/>
          <a:p>
            <a:fld id="{AD526EDF-47C9-4D38-8F23-D55C707CF7DF}" type="slidenum">
              <a:rPr lang="en-US" smtClean="0"/>
              <a:t>‹#›</a:t>
            </a:fld>
            <a:endParaRPr lang="en-US"/>
          </a:p>
        </p:txBody>
      </p:sp>
    </p:spTree>
    <p:extLst>
      <p:ext uri="{BB962C8B-B14F-4D97-AF65-F5344CB8AC3E}">
        <p14:creationId xmlns:p14="http://schemas.microsoft.com/office/powerpoint/2010/main" val="58764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40BF4-193D-4C1E-B9EC-6FE47F53BF51}"/>
              </a:ext>
            </a:extLst>
          </p:cNvPr>
          <p:cNvSpPr>
            <a:spLocks noGrp="1"/>
          </p:cNvSpPr>
          <p:nvPr>
            <p:ph type="title" hasCustomPrompt="1"/>
          </p:nvPr>
        </p:nvSpPr>
        <p:spPr>
          <a:xfrm>
            <a:off x="4402183" y="136525"/>
            <a:ext cx="7117871" cy="836064"/>
          </a:xfrm>
        </p:spPr>
        <p:txBody>
          <a:bodyPr>
            <a:noAutofit/>
          </a:bodyPr>
          <a:lstStyle>
            <a:lvl1pPr algn="ctr" defTabSz="685800" rtl="0" eaLnBrk="1" latinLnBrk="0" hangingPunct="1">
              <a:lnSpc>
                <a:spcPct val="90000"/>
              </a:lnSpc>
              <a:spcBef>
                <a:spcPct val="0"/>
              </a:spcBef>
              <a:buNone/>
              <a:defRPr lang="en-US" sz="2700" b="1" kern="1200" dirty="0">
                <a:solidFill>
                  <a:schemeClr val="bg1"/>
                </a:solidFill>
                <a:latin typeface="+mj-lt"/>
                <a:ea typeface="+mj-ea"/>
                <a:cs typeface="+mj-cs"/>
              </a:defRPr>
            </a:lvl1pPr>
          </a:lstStyle>
          <a:p>
            <a:r>
              <a:rPr lang="en-US" dirty="0"/>
              <a:t>Slide Title goes here </a:t>
            </a:r>
          </a:p>
        </p:txBody>
      </p:sp>
      <p:sp>
        <p:nvSpPr>
          <p:cNvPr id="3" name="Content Placeholder 2">
            <a:extLst>
              <a:ext uri="{FF2B5EF4-FFF2-40B4-BE49-F238E27FC236}">
                <a16:creationId xmlns:a16="http://schemas.microsoft.com/office/drawing/2014/main" id="{8FFACB8C-46A9-49E8-BD3F-F6194772F252}"/>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68B12DB-FE40-4796-95BF-75BB1B958703}"/>
              </a:ext>
            </a:extLst>
          </p:cNvPr>
          <p:cNvSpPr>
            <a:spLocks noGrp="1"/>
          </p:cNvSpPr>
          <p:nvPr>
            <p:ph type="dt" sz="half" idx="10"/>
          </p:nvPr>
        </p:nvSpPr>
        <p:spPr/>
        <p:txBody>
          <a:bodyPr/>
          <a:lstStyle/>
          <a:p>
            <a:fld id="{98B088FF-5CE3-48F9-92FC-43FB5F5C67DF}" type="datetimeFigureOut">
              <a:rPr lang="en-US" smtClean="0"/>
              <a:t>3/16/2026</a:t>
            </a:fld>
            <a:endParaRPr lang="en-US"/>
          </a:p>
        </p:txBody>
      </p:sp>
      <p:sp>
        <p:nvSpPr>
          <p:cNvPr id="5" name="Footer Placeholder 4">
            <a:extLst>
              <a:ext uri="{FF2B5EF4-FFF2-40B4-BE49-F238E27FC236}">
                <a16:creationId xmlns:a16="http://schemas.microsoft.com/office/drawing/2014/main" id="{C768AC16-875D-4619-AA62-2C8BEC7A67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58D357-9329-49F2-859E-87D841178523}"/>
              </a:ext>
            </a:extLst>
          </p:cNvPr>
          <p:cNvSpPr>
            <a:spLocks noGrp="1"/>
          </p:cNvSpPr>
          <p:nvPr>
            <p:ph type="sldNum" sz="quarter" idx="12"/>
          </p:nvPr>
        </p:nvSpPr>
        <p:spPr/>
        <p:txBody>
          <a:bodyPr/>
          <a:lstStyle/>
          <a:p>
            <a:fld id="{AD526EDF-47C9-4D38-8F23-D55C707CF7DF}" type="slidenum">
              <a:rPr lang="en-US" smtClean="0"/>
              <a:t>‹#›</a:t>
            </a:fld>
            <a:endParaRPr lang="en-US"/>
          </a:p>
        </p:txBody>
      </p:sp>
    </p:spTree>
    <p:extLst>
      <p:ext uri="{BB962C8B-B14F-4D97-AF65-F5344CB8AC3E}">
        <p14:creationId xmlns:p14="http://schemas.microsoft.com/office/powerpoint/2010/main" val="2467158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8BE4F-946D-4A0A-A360-95999D746B2F}"/>
              </a:ext>
            </a:extLst>
          </p:cNvPr>
          <p:cNvSpPr>
            <a:spLocks noGrp="1"/>
          </p:cNvSpPr>
          <p:nvPr>
            <p:ph type="title" hasCustomPrompt="1"/>
          </p:nvPr>
        </p:nvSpPr>
        <p:spPr>
          <a:xfrm>
            <a:off x="4286795" y="136527"/>
            <a:ext cx="7315199" cy="715529"/>
          </a:xfrm>
        </p:spPr>
        <p:txBody>
          <a:bodyPr>
            <a:noAutofit/>
          </a:bodyPr>
          <a:lstStyle>
            <a:lvl1pPr algn="ctr">
              <a:defRPr sz="2700" b="1">
                <a:solidFill>
                  <a:schemeClr val="bg1"/>
                </a:solidFill>
              </a:defRPr>
            </a:lvl1pPr>
          </a:lstStyle>
          <a:p>
            <a:r>
              <a:rPr lang="en-US" dirty="0"/>
              <a:t>Click to edit title </a:t>
            </a:r>
          </a:p>
        </p:txBody>
      </p:sp>
      <p:sp>
        <p:nvSpPr>
          <p:cNvPr id="3" name="Content Placeholder 2">
            <a:extLst>
              <a:ext uri="{FF2B5EF4-FFF2-40B4-BE49-F238E27FC236}">
                <a16:creationId xmlns:a16="http://schemas.microsoft.com/office/drawing/2014/main" id="{02F66145-E558-4729-8177-BF3562AD8C21}"/>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DBCE756-9EED-4A74-AF6A-066826DC247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394EB8-9BBB-4975-A790-301A6CAD8A01}"/>
              </a:ext>
            </a:extLst>
          </p:cNvPr>
          <p:cNvSpPr>
            <a:spLocks noGrp="1"/>
          </p:cNvSpPr>
          <p:nvPr>
            <p:ph type="dt" sz="half" idx="10"/>
          </p:nvPr>
        </p:nvSpPr>
        <p:spPr/>
        <p:txBody>
          <a:bodyPr/>
          <a:lstStyle/>
          <a:p>
            <a:fld id="{98B088FF-5CE3-48F9-92FC-43FB5F5C67DF}" type="datetimeFigureOut">
              <a:rPr lang="en-US" smtClean="0"/>
              <a:t>3/16/2026</a:t>
            </a:fld>
            <a:endParaRPr lang="en-US"/>
          </a:p>
        </p:txBody>
      </p:sp>
      <p:sp>
        <p:nvSpPr>
          <p:cNvPr id="6" name="Footer Placeholder 5">
            <a:extLst>
              <a:ext uri="{FF2B5EF4-FFF2-40B4-BE49-F238E27FC236}">
                <a16:creationId xmlns:a16="http://schemas.microsoft.com/office/drawing/2014/main" id="{84EA1C75-D1E5-44AC-87BF-7A3A2096FB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D10286-746F-43C6-88CB-9A72E9D1AA74}"/>
              </a:ext>
            </a:extLst>
          </p:cNvPr>
          <p:cNvSpPr>
            <a:spLocks noGrp="1"/>
          </p:cNvSpPr>
          <p:nvPr>
            <p:ph type="sldNum" sz="quarter" idx="12"/>
          </p:nvPr>
        </p:nvSpPr>
        <p:spPr/>
        <p:txBody>
          <a:bodyPr/>
          <a:lstStyle/>
          <a:p>
            <a:fld id="{AD526EDF-47C9-4D38-8F23-D55C707CF7DF}" type="slidenum">
              <a:rPr lang="en-US" smtClean="0"/>
              <a:t>‹#›</a:t>
            </a:fld>
            <a:endParaRPr lang="en-US"/>
          </a:p>
        </p:txBody>
      </p:sp>
    </p:spTree>
    <p:extLst>
      <p:ext uri="{BB962C8B-B14F-4D97-AF65-F5344CB8AC3E}">
        <p14:creationId xmlns:p14="http://schemas.microsoft.com/office/powerpoint/2010/main" val="2236904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5E773-5968-4943-81C8-A32922DC29E5}"/>
              </a:ext>
            </a:extLst>
          </p:cNvPr>
          <p:cNvSpPr>
            <a:spLocks noGrp="1"/>
          </p:cNvSpPr>
          <p:nvPr>
            <p:ph type="title" hasCustomPrompt="1"/>
          </p:nvPr>
        </p:nvSpPr>
        <p:spPr>
          <a:xfrm>
            <a:off x="4038601" y="325939"/>
            <a:ext cx="7316788" cy="653777"/>
          </a:xfrm>
        </p:spPr>
        <p:txBody>
          <a:bodyPr>
            <a:normAutofit/>
          </a:bodyPr>
          <a:lstStyle>
            <a:lvl1pPr algn="ctr" defTabSz="685800" rtl="0" eaLnBrk="1" latinLnBrk="0" hangingPunct="1">
              <a:lnSpc>
                <a:spcPct val="90000"/>
              </a:lnSpc>
              <a:spcBef>
                <a:spcPct val="0"/>
              </a:spcBef>
              <a:buNone/>
              <a:defRPr lang="en-US" sz="2700" b="1" kern="1200" dirty="0">
                <a:solidFill>
                  <a:schemeClr val="bg1"/>
                </a:solidFill>
                <a:latin typeface="+mj-lt"/>
                <a:ea typeface="+mj-ea"/>
                <a:cs typeface="+mj-cs"/>
              </a:defRPr>
            </a:lvl1pPr>
          </a:lstStyle>
          <a:p>
            <a:r>
              <a:rPr lang="en-US" dirty="0"/>
              <a:t>Click to edit title </a:t>
            </a:r>
          </a:p>
        </p:txBody>
      </p:sp>
      <p:sp>
        <p:nvSpPr>
          <p:cNvPr id="3" name="Text Placeholder 2">
            <a:extLst>
              <a:ext uri="{FF2B5EF4-FFF2-40B4-BE49-F238E27FC236}">
                <a16:creationId xmlns:a16="http://schemas.microsoft.com/office/drawing/2014/main" id="{D03D52AA-1225-407A-ABD7-78794050843F}"/>
              </a:ext>
            </a:extLst>
          </p:cNvPr>
          <p:cNvSpPr>
            <a:spLocks noGrp="1"/>
          </p:cNvSpPr>
          <p:nvPr>
            <p:ph type="body" idx="1"/>
          </p:nvPr>
        </p:nvSpPr>
        <p:spPr>
          <a:xfrm>
            <a:off x="839789" y="1681163"/>
            <a:ext cx="5157787" cy="823912"/>
          </a:xfrm>
        </p:spPr>
        <p:txBody>
          <a:bodyPr anchor="b">
            <a:normAutofit/>
          </a:bodyPr>
          <a:lstStyle>
            <a:lvl1pPr marL="0" indent="0">
              <a:buNone/>
              <a:defRPr sz="210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a:extLst>
              <a:ext uri="{FF2B5EF4-FFF2-40B4-BE49-F238E27FC236}">
                <a16:creationId xmlns:a16="http://schemas.microsoft.com/office/drawing/2014/main" id="{BB49E715-C87E-4375-87AC-20FD60CACF91}"/>
              </a:ext>
            </a:extLst>
          </p:cNvPr>
          <p:cNvSpPr>
            <a:spLocks noGrp="1"/>
          </p:cNvSpPr>
          <p:nvPr>
            <p:ph sz="half" idx="2"/>
          </p:nvPr>
        </p:nvSpPr>
        <p:spPr>
          <a:xfrm>
            <a:off x="839789"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C1C97F3-948D-4AA5-A7DF-B526C4057DA1}"/>
              </a:ext>
            </a:extLst>
          </p:cNvPr>
          <p:cNvSpPr>
            <a:spLocks noGrp="1"/>
          </p:cNvSpPr>
          <p:nvPr>
            <p:ph type="body" sz="quarter" idx="3"/>
          </p:nvPr>
        </p:nvSpPr>
        <p:spPr>
          <a:xfrm>
            <a:off x="6172201" y="1681163"/>
            <a:ext cx="5183188" cy="823912"/>
          </a:xfrm>
        </p:spPr>
        <p:txBody>
          <a:bodyPr anchor="b">
            <a:normAutofit/>
          </a:bodyPr>
          <a:lstStyle>
            <a:lvl1pPr marL="0" indent="0">
              <a:buNone/>
              <a:defRPr sz="210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6" name="Content Placeholder 5">
            <a:extLst>
              <a:ext uri="{FF2B5EF4-FFF2-40B4-BE49-F238E27FC236}">
                <a16:creationId xmlns:a16="http://schemas.microsoft.com/office/drawing/2014/main" id="{89DF1CAD-68F9-44F9-AB2F-8913AC52CE9E}"/>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E805C0B-CEB7-459F-8E3D-63D94A02FE46}"/>
              </a:ext>
            </a:extLst>
          </p:cNvPr>
          <p:cNvSpPr>
            <a:spLocks noGrp="1"/>
          </p:cNvSpPr>
          <p:nvPr>
            <p:ph type="dt" sz="half" idx="10"/>
          </p:nvPr>
        </p:nvSpPr>
        <p:spPr/>
        <p:txBody>
          <a:bodyPr/>
          <a:lstStyle/>
          <a:p>
            <a:fld id="{98B088FF-5CE3-48F9-92FC-43FB5F5C67DF}" type="datetimeFigureOut">
              <a:rPr lang="en-US" smtClean="0"/>
              <a:t>3/16/2026</a:t>
            </a:fld>
            <a:endParaRPr lang="en-US"/>
          </a:p>
        </p:txBody>
      </p:sp>
      <p:sp>
        <p:nvSpPr>
          <p:cNvPr id="8" name="Footer Placeholder 7">
            <a:extLst>
              <a:ext uri="{FF2B5EF4-FFF2-40B4-BE49-F238E27FC236}">
                <a16:creationId xmlns:a16="http://schemas.microsoft.com/office/drawing/2014/main" id="{9010953A-579A-44ED-A3BD-504E36C179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3666759-3596-4C1C-A5A3-3631BAEE8CAB}"/>
              </a:ext>
            </a:extLst>
          </p:cNvPr>
          <p:cNvSpPr>
            <a:spLocks noGrp="1"/>
          </p:cNvSpPr>
          <p:nvPr>
            <p:ph type="sldNum" sz="quarter" idx="12"/>
          </p:nvPr>
        </p:nvSpPr>
        <p:spPr/>
        <p:txBody>
          <a:bodyPr/>
          <a:lstStyle/>
          <a:p>
            <a:fld id="{AD526EDF-47C9-4D38-8F23-D55C707CF7DF}" type="slidenum">
              <a:rPr lang="en-US" smtClean="0"/>
              <a:t>‹#›</a:t>
            </a:fld>
            <a:endParaRPr lang="en-US"/>
          </a:p>
        </p:txBody>
      </p:sp>
    </p:spTree>
    <p:extLst>
      <p:ext uri="{BB962C8B-B14F-4D97-AF65-F5344CB8AC3E}">
        <p14:creationId xmlns:p14="http://schemas.microsoft.com/office/powerpoint/2010/main" val="2695437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036BD-824B-405C-AD29-CEBC77193A1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14DB20F-5908-4F3E-9725-B9D461D5E140}"/>
              </a:ext>
            </a:extLst>
          </p:cNvPr>
          <p:cNvSpPr>
            <a:spLocks noGrp="1"/>
          </p:cNvSpPr>
          <p:nvPr>
            <p:ph type="dt" sz="half" idx="10"/>
          </p:nvPr>
        </p:nvSpPr>
        <p:spPr/>
        <p:txBody>
          <a:bodyPr/>
          <a:lstStyle/>
          <a:p>
            <a:fld id="{98B088FF-5CE3-48F9-92FC-43FB5F5C67DF}" type="datetimeFigureOut">
              <a:rPr lang="en-US" smtClean="0"/>
              <a:t>3/16/2026</a:t>
            </a:fld>
            <a:endParaRPr lang="en-US"/>
          </a:p>
        </p:txBody>
      </p:sp>
      <p:sp>
        <p:nvSpPr>
          <p:cNvPr id="4" name="Footer Placeholder 3">
            <a:extLst>
              <a:ext uri="{FF2B5EF4-FFF2-40B4-BE49-F238E27FC236}">
                <a16:creationId xmlns:a16="http://schemas.microsoft.com/office/drawing/2014/main" id="{98807829-3AFE-4CE3-A240-61F552247A1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25F360-F5B7-4690-9D5B-E7C64516B4D4}"/>
              </a:ext>
            </a:extLst>
          </p:cNvPr>
          <p:cNvSpPr>
            <a:spLocks noGrp="1"/>
          </p:cNvSpPr>
          <p:nvPr>
            <p:ph type="sldNum" sz="quarter" idx="12"/>
          </p:nvPr>
        </p:nvSpPr>
        <p:spPr/>
        <p:txBody>
          <a:bodyPr/>
          <a:lstStyle/>
          <a:p>
            <a:fld id="{AD526EDF-47C9-4D38-8F23-D55C707CF7DF}" type="slidenum">
              <a:rPr lang="en-US" smtClean="0"/>
              <a:t>‹#›</a:t>
            </a:fld>
            <a:endParaRPr lang="en-US"/>
          </a:p>
        </p:txBody>
      </p:sp>
    </p:spTree>
    <p:extLst>
      <p:ext uri="{BB962C8B-B14F-4D97-AF65-F5344CB8AC3E}">
        <p14:creationId xmlns:p14="http://schemas.microsoft.com/office/powerpoint/2010/main" val="2681028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B1D31F-A123-43E6-9763-59DD44B67F2B}"/>
              </a:ext>
            </a:extLst>
          </p:cNvPr>
          <p:cNvSpPr>
            <a:spLocks noGrp="1"/>
          </p:cNvSpPr>
          <p:nvPr>
            <p:ph type="dt" sz="half" idx="10"/>
          </p:nvPr>
        </p:nvSpPr>
        <p:spPr/>
        <p:txBody>
          <a:bodyPr/>
          <a:lstStyle/>
          <a:p>
            <a:fld id="{98B088FF-5CE3-48F9-92FC-43FB5F5C67DF}" type="datetimeFigureOut">
              <a:rPr lang="en-US" smtClean="0"/>
              <a:t>3/16/2026</a:t>
            </a:fld>
            <a:endParaRPr lang="en-US"/>
          </a:p>
        </p:txBody>
      </p:sp>
      <p:sp>
        <p:nvSpPr>
          <p:cNvPr id="3" name="Footer Placeholder 2">
            <a:extLst>
              <a:ext uri="{FF2B5EF4-FFF2-40B4-BE49-F238E27FC236}">
                <a16:creationId xmlns:a16="http://schemas.microsoft.com/office/drawing/2014/main" id="{0D06F949-F878-48C0-B88E-8DE124012E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B1DAFB4-A7AD-44D9-A7FF-4D32278D4FDB}"/>
              </a:ext>
            </a:extLst>
          </p:cNvPr>
          <p:cNvSpPr>
            <a:spLocks noGrp="1"/>
          </p:cNvSpPr>
          <p:nvPr>
            <p:ph type="sldNum" sz="quarter" idx="12"/>
          </p:nvPr>
        </p:nvSpPr>
        <p:spPr/>
        <p:txBody>
          <a:bodyPr/>
          <a:lstStyle/>
          <a:p>
            <a:fld id="{AD526EDF-47C9-4D38-8F23-D55C707CF7DF}" type="slidenum">
              <a:rPr lang="en-US" smtClean="0"/>
              <a:t>‹#›</a:t>
            </a:fld>
            <a:endParaRPr lang="en-US"/>
          </a:p>
        </p:txBody>
      </p:sp>
    </p:spTree>
    <p:extLst>
      <p:ext uri="{BB962C8B-B14F-4D97-AF65-F5344CB8AC3E}">
        <p14:creationId xmlns:p14="http://schemas.microsoft.com/office/powerpoint/2010/main" val="1150747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4B6B0-21E3-44DB-9624-0ADE6DB4A422}"/>
              </a:ext>
            </a:extLst>
          </p:cNvPr>
          <p:cNvSpPr>
            <a:spLocks noGrp="1"/>
          </p:cNvSpPr>
          <p:nvPr>
            <p:ph type="title"/>
          </p:nvPr>
        </p:nvSpPr>
        <p:spPr>
          <a:xfrm>
            <a:off x="839788" y="457200"/>
            <a:ext cx="3932237" cy="1600200"/>
          </a:xfrm>
        </p:spPr>
        <p:txBody>
          <a:bodyPr anchor="b"/>
          <a:lstStyle>
            <a:lvl1pPr>
              <a:defRPr sz="2400"/>
            </a:lvl1pPr>
          </a:lstStyle>
          <a:p>
            <a:r>
              <a:rPr lang="en-US" dirty="0"/>
              <a:t>Click to edit Master title style</a:t>
            </a:r>
          </a:p>
        </p:txBody>
      </p:sp>
      <p:sp>
        <p:nvSpPr>
          <p:cNvPr id="3" name="Content Placeholder 2">
            <a:extLst>
              <a:ext uri="{FF2B5EF4-FFF2-40B4-BE49-F238E27FC236}">
                <a16:creationId xmlns:a16="http://schemas.microsoft.com/office/drawing/2014/main" id="{E088A90D-E5C0-427A-B847-9BC6FB55CFBB}"/>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22E203-DD98-470C-824C-E45E72AFA064}"/>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10537DBD-1038-4292-BD0E-FD36C01A5187}"/>
              </a:ext>
            </a:extLst>
          </p:cNvPr>
          <p:cNvSpPr>
            <a:spLocks noGrp="1"/>
          </p:cNvSpPr>
          <p:nvPr>
            <p:ph type="dt" sz="half" idx="10"/>
          </p:nvPr>
        </p:nvSpPr>
        <p:spPr/>
        <p:txBody>
          <a:bodyPr/>
          <a:lstStyle/>
          <a:p>
            <a:fld id="{98B088FF-5CE3-48F9-92FC-43FB5F5C67DF}" type="datetimeFigureOut">
              <a:rPr lang="en-US" smtClean="0"/>
              <a:t>3/16/2026</a:t>
            </a:fld>
            <a:endParaRPr lang="en-US"/>
          </a:p>
        </p:txBody>
      </p:sp>
      <p:sp>
        <p:nvSpPr>
          <p:cNvPr id="6" name="Footer Placeholder 5">
            <a:extLst>
              <a:ext uri="{FF2B5EF4-FFF2-40B4-BE49-F238E27FC236}">
                <a16:creationId xmlns:a16="http://schemas.microsoft.com/office/drawing/2014/main" id="{7C52066F-F8ED-4B08-B1FE-F120908B55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8DA814-021F-4F0A-A5A1-EF442E76C228}"/>
              </a:ext>
            </a:extLst>
          </p:cNvPr>
          <p:cNvSpPr>
            <a:spLocks noGrp="1"/>
          </p:cNvSpPr>
          <p:nvPr>
            <p:ph type="sldNum" sz="quarter" idx="12"/>
          </p:nvPr>
        </p:nvSpPr>
        <p:spPr/>
        <p:txBody>
          <a:bodyPr/>
          <a:lstStyle/>
          <a:p>
            <a:fld id="{AD526EDF-47C9-4D38-8F23-D55C707CF7DF}" type="slidenum">
              <a:rPr lang="en-US" smtClean="0"/>
              <a:t>‹#›</a:t>
            </a:fld>
            <a:endParaRPr lang="en-US"/>
          </a:p>
        </p:txBody>
      </p:sp>
    </p:spTree>
    <p:extLst>
      <p:ext uri="{BB962C8B-B14F-4D97-AF65-F5344CB8AC3E}">
        <p14:creationId xmlns:p14="http://schemas.microsoft.com/office/powerpoint/2010/main" val="3116693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EEDC1-D019-4ADB-82B2-C92DA43CA695}"/>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B222C61-0012-44E9-AAFB-FA6E913E5FF9}"/>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09214566-6349-4A79-9009-12D9E1034D63}"/>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5E31D5A-05E0-4ECD-A59E-C77B01BA8A21}"/>
              </a:ext>
            </a:extLst>
          </p:cNvPr>
          <p:cNvSpPr>
            <a:spLocks noGrp="1"/>
          </p:cNvSpPr>
          <p:nvPr>
            <p:ph type="dt" sz="half" idx="10"/>
          </p:nvPr>
        </p:nvSpPr>
        <p:spPr/>
        <p:txBody>
          <a:bodyPr/>
          <a:lstStyle/>
          <a:p>
            <a:fld id="{98B088FF-5CE3-48F9-92FC-43FB5F5C67DF}" type="datetimeFigureOut">
              <a:rPr lang="en-US" smtClean="0"/>
              <a:t>3/16/2026</a:t>
            </a:fld>
            <a:endParaRPr lang="en-US"/>
          </a:p>
        </p:txBody>
      </p:sp>
      <p:sp>
        <p:nvSpPr>
          <p:cNvPr id="6" name="Footer Placeholder 5">
            <a:extLst>
              <a:ext uri="{FF2B5EF4-FFF2-40B4-BE49-F238E27FC236}">
                <a16:creationId xmlns:a16="http://schemas.microsoft.com/office/drawing/2014/main" id="{150762E2-BFD8-4C1B-A25A-23DFDECC76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FED20C-5D95-4044-A8A8-E3A74D358552}"/>
              </a:ext>
            </a:extLst>
          </p:cNvPr>
          <p:cNvSpPr>
            <a:spLocks noGrp="1"/>
          </p:cNvSpPr>
          <p:nvPr>
            <p:ph type="sldNum" sz="quarter" idx="12"/>
          </p:nvPr>
        </p:nvSpPr>
        <p:spPr/>
        <p:txBody>
          <a:bodyPr/>
          <a:lstStyle/>
          <a:p>
            <a:fld id="{AD526EDF-47C9-4D38-8F23-D55C707CF7DF}" type="slidenum">
              <a:rPr lang="en-US" smtClean="0"/>
              <a:t>‹#›</a:t>
            </a:fld>
            <a:endParaRPr lang="en-US"/>
          </a:p>
        </p:txBody>
      </p:sp>
    </p:spTree>
    <p:extLst>
      <p:ext uri="{BB962C8B-B14F-4D97-AF65-F5344CB8AC3E}">
        <p14:creationId xmlns:p14="http://schemas.microsoft.com/office/powerpoint/2010/main" val="3021207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jp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9EB138B-DFA8-4712-A283-9374061D117E}"/>
              </a:ext>
              <a:ext uri="{C183D7F6-B498-43B3-948B-1728B52AA6E4}">
                <adec:decorative xmlns:adec="http://schemas.microsoft.com/office/drawing/2017/decorative" val="1"/>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l="-93" r="93" b="80876"/>
          <a:stretch/>
        </p:blipFill>
        <p:spPr>
          <a:xfrm>
            <a:off x="11268" y="2"/>
            <a:ext cx="12169464" cy="1311497"/>
          </a:xfrm>
          <a:prstGeom prst="rect">
            <a:avLst/>
          </a:prstGeom>
        </p:spPr>
      </p:pic>
      <p:sp>
        <p:nvSpPr>
          <p:cNvPr id="2" name="Title Placeholder 1">
            <a:extLst>
              <a:ext uri="{FF2B5EF4-FFF2-40B4-BE49-F238E27FC236}">
                <a16:creationId xmlns:a16="http://schemas.microsoft.com/office/drawing/2014/main" id="{3BEFF42E-64AF-4BB7-961A-FF22F3269532}"/>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617F0D-DE41-4F0B-95E3-14F9D43D76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93BCEB-3FB8-41BD-A422-AED61BCAEC60}"/>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8B088FF-5CE3-48F9-92FC-43FB5F5C67DF}" type="datetimeFigureOut">
              <a:rPr lang="en-US" smtClean="0"/>
              <a:t>3/16/2026</a:t>
            </a:fld>
            <a:endParaRPr lang="en-US"/>
          </a:p>
        </p:txBody>
      </p:sp>
      <p:sp>
        <p:nvSpPr>
          <p:cNvPr id="5" name="Footer Placeholder 4">
            <a:extLst>
              <a:ext uri="{FF2B5EF4-FFF2-40B4-BE49-F238E27FC236}">
                <a16:creationId xmlns:a16="http://schemas.microsoft.com/office/drawing/2014/main" id="{7C29E158-0C89-4D7F-AE98-805C0A24328F}"/>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559415F-903B-434F-B023-3C941B904833}"/>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D526EDF-47C9-4D38-8F23-D55C707CF7DF}" type="slidenum">
              <a:rPr lang="en-US" smtClean="0"/>
              <a:t>‹#›</a:t>
            </a:fld>
            <a:endParaRPr lang="en-US"/>
          </a:p>
        </p:txBody>
      </p:sp>
    </p:spTree>
    <p:extLst>
      <p:ext uri="{BB962C8B-B14F-4D97-AF65-F5344CB8AC3E}">
        <p14:creationId xmlns:p14="http://schemas.microsoft.com/office/powerpoint/2010/main" val="657205874"/>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9EB138B-DFA8-4712-A283-9374061D117E}"/>
              </a:ex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l="-93" r="93" b="80876"/>
          <a:stretch/>
        </p:blipFill>
        <p:spPr>
          <a:xfrm>
            <a:off x="0" y="25290"/>
            <a:ext cx="12169464" cy="1311497"/>
          </a:xfrm>
          <a:prstGeom prst="rect">
            <a:avLst/>
          </a:prstGeom>
        </p:spPr>
      </p:pic>
      <p:sp>
        <p:nvSpPr>
          <p:cNvPr id="2" name="Title Placeholder 1">
            <a:extLst>
              <a:ext uri="{FF2B5EF4-FFF2-40B4-BE49-F238E27FC236}">
                <a16:creationId xmlns:a16="http://schemas.microsoft.com/office/drawing/2014/main" id="{3BEFF42E-64AF-4BB7-961A-FF22F3269532}"/>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4617F0D-DE41-4F0B-95E3-14F9D43D76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93BCEB-3FB8-41BD-A422-AED61BCAEC60}"/>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4367FB5-9BBF-4D78-A8B9-A97A5BA9C2B5}" type="datetime1">
              <a:rPr lang="en-US" smtClean="0"/>
              <a:t>3/16/2026</a:t>
            </a:fld>
            <a:endParaRPr lang="en-US"/>
          </a:p>
        </p:txBody>
      </p:sp>
      <p:sp>
        <p:nvSpPr>
          <p:cNvPr id="5" name="Footer Placeholder 4">
            <a:extLst>
              <a:ext uri="{FF2B5EF4-FFF2-40B4-BE49-F238E27FC236}">
                <a16:creationId xmlns:a16="http://schemas.microsoft.com/office/drawing/2014/main" id="{7C29E158-0C89-4D7F-AE98-805C0A24328F}"/>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559415F-903B-434F-B023-3C941B904833}"/>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D526EDF-47C9-4D38-8F23-D55C707CF7DF}" type="slidenum">
              <a:rPr lang="en-US" smtClean="0"/>
              <a:t>‹#›</a:t>
            </a:fld>
            <a:endParaRPr lang="en-US"/>
          </a:p>
        </p:txBody>
      </p:sp>
      <p:pic>
        <p:nvPicPr>
          <p:cNvPr id="8" name="Picture 7">
            <a:extLst>
              <a:ext uri="{FF2B5EF4-FFF2-40B4-BE49-F238E27FC236}">
                <a16:creationId xmlns:a16="http://schemas.microsoft.com/office/drawing/2014/main" id="{2C177A8B-10B7-40B4-A73C-48525DF3AE70}"/>
              </a:ext>
              <a:ext uri="{C183D7F6-B498-43B3-948B-1728B52AA6E4}">
                <adec:decorative xmlns:adec="http://schemas.microsoft.com/office/drawing/2017/decorative" val="1"/>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93" r="93" b="80876"/>
          <a:stretch/>
        </p:blipFill>
        <p:spPr>
          <a:xfrm>
            <a:off x="0" y="25290"/>
            <a:ext cx="12169464" cy="1311497"/>
          </a:xfrm>
          <a:prstGeom prst="rect">
            <a:avLst/>
          </a:prstGeom>
        </p:spPr>
      </p:pic>
    </p:spTree>
    <p:extLst>
      <p:ext uri="{BB962C8B-B14F-4D97-AF65-F5344CB8AC3E}">
        <p14:creationId xmlns:p14="http://schemas.microsoft.com/office/powerpoint/2010/main" val="22117255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Lst>
  <p:hf hdr="0" ftr="0" dt="0"/>
  <p:txStyles>
    <p:titleStyle>
      <a:lvl1pPr algn="l" defTabSz="685800" rtl="0" eaLnBrk="1" latinLnBrk="0" hangingPunct="1">
        <a:lnSpc>
          <a:spcPct val="90000"/>
        </a:lnSpc>
        <a:spcBef>
          <a:spcPct val="0"/>
        </a:spcBef>
        <a:buNone/>
        <a:defRPr sz="3300" kern="1200">
          <a:solidFill>
            <a:schemeClr val="bg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45E9C59-D3B9-E0BF-6E8F-67AE3DE35570}"/>
              </a:ext>
            </a:extLst>
          </p:cNvPr>
          <p:cNvPicPr>
            <a:picLocks noChangeAspect="1"/>
          </p:cNvPicPr>
          <p:nvPr/>
        </p:nvPicPr>
        <p:blipFill>
          <a:blip r:embed="rId3"/>
          <a:stretch>
            <a:fillRect/>
          </a:stretch>
        </p:blipFill>
        <p:spPr>
          <a:xfrm>
            <a:off x="0" y="1353701"/>
            <a:ext cx="12192000" cy="5616178"/>
          </a:xfrm>
          <a:prstGeom prst="rect">
            <a:avLst/>
          </a:prstGeom>
        </p:spPr>
      </p:pic>
      <p:sp>
        <p:nvSpPr>
          <p:cNvPr id="6" name="Title 5">
            <a:extLst>
              <a:ext uri="{FF2B5EF4-FFF2-40B4-BE49-F238E27FC236}">
                <a16:creationId xmlns:a16="http://schemas.microsoft.com/office/drawing/2014/main" id="{188A56A3-061F-4CC8-B7FC-5AB57A1AA486}"/>
              </a:ext>
            </a:extLst>
          </p:cNvPr>
          <p:cNvSpPr>
            <a:spLocks noGrp="1"/>
          </p:cNvSpPr>
          <p:nvPr>
            <p:ph type="ctrTitle"/>
          </p:nvPr>
        </p:nvSpPr>
        <p:spPr>
          <a:xfrm>
            <a:off x="252028" y="2128182"/>
            <a:ext cx="11348720" cy="1300818"/>
          </a:xfrm>
        </p:spPr>
        <p:txBody>
          <a:bodyPr>
            <a:noAutofit/>
          </a:bodyPr>
          <a:lstStyle/>
          <a:p>
            <a:r>
              <a:rPr lang="en-US" sz="4000" dirty="0">
                <a:solidFill>
                  <a:schemeClr val="bg1"/>
                </a:solidFill>
              </a:rPr>
              <a:t>Publicly-Initiated Sign Code Amendment </a:t>
            </a:r>
            <a:br>
              <a:rPr lang="en-US" sz="4000" dirty="0">
                <a:solidFill>
                  <a:schemeClr val="bg1"/>
                </a:solidFill>
              </a:rPr>
            </a:br>
            <a:r>
              <a:rPr lang="en-US" sz="4000" dirty="0">
                <a:solidFill>
                  <a:schemeClr val="bg1"/>
                </a:solidFill>
              </a:rPr>
              <a:t>Ordinance 2026-08</a:t>
            </a:r>
            <a:br>
              <a:rPr lang="en-US" sz="4000" dirty="0">
                <a:solidFill>
                  <a:schemeClr val="bg1"/>
                </a:solidFill>
              </a:rPr>
            </a:br>
            <a:r>
              <a:rPr lang="en-US" sz="4000" dirty="0">
                <a:solidFill>
                  <a:schemeClr val="bg1"/>
                </a:solidFill>
              </a:rPr>
              <a:t>Public Hearing</a:t>
            </a:r>
          </a:p>
        </p:txBody>
      </p:sp>
      <p:sp>
        <p:nvSpPr>
          <p:cNvPr id="8" name="Subtitle 6">
            <a:extLst>
              <a:ext uri="{FF2B5EF4-FFF2-40B4-BE49-F238E27FC236}">
                <a16:creationId xmlns:a16="http://schemas.microsoft.com/office/drawing/2014/main" id="{017296EC-9EB6-4E27-A67C-DF6BF54D327F}"/>
              </a:ext>
            </a:extLst>
          </p:cNvPr>
          <p:cNvSpPr txBox="1">
            <a:spLocks/>
          </p:cNvSpPr>
          <p:nvPr/>
        </p:nvSpPr>
        <p:spPr>
          <a:xfrm>
            <a:off x="2876417" y="0"/>
            <a:ext cx="8043043"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685800">
              <a:spcBef>
                <a:spcPts val="750"/>
              </a:spcBef>
            </a:pPr>
            <a:r>
              <a:rPr lang="en-US" sz="3100" b="1" dirty="0">
                <a:solidFill>
                  <a:schemeClr val="bg1"/>
                </a:solidFill>
                <a:latin typeface="Arial" panose="020B0604020202020204"/>
              </a:rPr>
              <a:t>Planning &amp; Zoning Board</a:t>
            </a:r>
          </a:p>
          <a:p>
            <a:pPr defTabSz="685800">
              <a:spcBef>
                <a:spcPts val="750"/>
              </a:spcBef>
            </a:pPr>
            <a:r>
              <a:rPr lang="en-US" sz="3100" b="1" dirty="0">
                <a:solidFill>
                  <a:schemeClr val="bg1"/>
                </a:solidFill>
                <a:latin typeface="Arial" panose="020B0604020202020204"/>
              </a:rPr>
              <a:t>March 17, 2026</a:t>
            </a:r>
          </a:p>
        </p:txBody>
      </p:sp>
      <p:sp>
        <p:nvSpPr>
          <p:cNvPr id="3" name="Slide Number Placeholder 2">
            <a:extLst>
              <a:ext uri="{FF2B5EF4-FFF2-40B4-BE49-F238E27FC236}">
                <a16:creationId xmlns:a16="http://schemas.microsoft.com/office/drawing/2014/main" id="{4442F847-5216-4CD1-B32C-550054FF4A11}"/>
              </a:ext>
            </a:extLst>
          </p:cNvPr>
          <p:cNvSpPr>
            <a:spLocks noGrp="1"/>
          </p:cNvSpPr>
          <p:nvPr>
            <p:ph type="sldNum" sz="quarter" idx="12"/>
          </p:nvPr>
        </p:nvSpPr>
        <p:spPr/>
        <p:txBody>
          <a:bodyPr/>
          <a:lstStyle/>
          <a:p>
            <a:pPr defTabSz="685800"/>
            <a:fld id="{AD526EDF-47C9-4D38-8F23-D55C707CF7DF}" type="slidenum">
              <a:rPr lang="en-US">
                <a:solidFill>
                  <a:prstClr val="black">
                    <a:tint val="75000"/>
                  </a:prstClr>
                </a:solidFill>
                <a:latin typeface="Arial" panose="020B0604020202020204"/>
              </a:rPr>
              <a:pPr defTabSz="685800"/>
              <a:t>1</a:t>
            </a:fld>
            <a:endParaRPr lang="en-US" dirty="0">
              <a:solidFill>
                <a:prstClr val="black">
                  <a:tint val="75000"/>
                </a:prstClr>
              </a:solidFill>
              <a:latin typeface="Arial" panose="020B0604020202020204"/>
            </a:endParaRPr>
          </a:p>
        </p:txBody>
      </p:sp>
    </p:spTree>
    <p:extLst>
      <p:ext uri="{BB962C8B-B14F-4D97-AF65-F5344CB8AC3E}">
        <p14:creationId xmlns:p14="http://schemas.microsoft.com/office/powerpoint/2010/main" val="902155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C50A86-2C1F-5931-A74A-2C0F15571CB9}"/>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AA376E2-4C8E-9CDE-72F9-AAE96042D04A}"/>
              </a:ext>
            </a:extLst>
          </p:cNvPr>
          <p:cNvSpPr>
            <a:spLocks noGrp="1"/>
          </p:cNvSpPr>
          <p:nvPr>
            <p:ph type="sldNum" sz="quarter" idx="12"/>
          </p:nvPr>
        </p:nvSpPr>
        <p:spPr/>
        <p:txBody>
          <a:bodyPr/>
          <a:lstStyle/>
          <a:p>
            <a:fld id="{32ED3CB0-41EC-43AE-BAE1-82016E7D08E0}" type="slidenum">
              <a:rPr lang="en-US" smtClean="0"/>
              <a:t>10</a:t>
            </a:fld>
            <a:endParaRPr lang="en-US" dirty="0"/>
          </a:p>
        </p:txBody>
      </p:sp>
      <p:sp>
        <p:nvSpPr>
          <p:cNvPr id="18" name="Title 2">
            <a:extLst>
              <a:ext uri="{FF2B5EF4-FFF2-40B4-BE49-F238E27FC236}">
                <a16:creationId xmlns:a16="http://schemas.microsoft.com/office/drawing/2014/main" id="{669E93DD-9378-8FA8-4F09-51BED57AC26E}"/>
              </a:ext>
            </a:extLst>
          </p:cNvPr>
          <p:cNvSpPr txBox="1">
            <a:spLocks/>
          </p:cNvSpPr>
          <p:nvPr/>
        </p:nvSpPr>
        <p:spPr>
          <a:xfrm>
            <a:off x="4672463" y="923462"/>
            <a:ext cx="5915025" cy="4199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800"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E5952B9F-B48B-BEE2-D7F6-29AB142780CA}"/>
              </a:ext>
            </a:extLst>
          </p:cNvPr>
          <p:cNvSpPr txBox="1"/>
          <p:nvPr/>
        </p:nvSpPr>
        <p:spPr>
          <a:xfrm>
            <a:off x="248602" y="2328699"/>
            <a:ext cx="11694796" cy="2200602"/>
          </a:xfrm>
          <a:prstGeom prst="rect">
            <a:avLst/>
          </a:prstGeom>
          <a:noFill/>
        </p:spPr>
        <p:txBody>
          <a:bodyPr wrap="square" rtlCol="0">
            <a:spAutoFit/>
          </a:bodyPr>
          <a:lstStyle/>
          <a:p>
            <a:pPr marL="171450" indent="-171450">
              <a:buFont typeface="Arial" panose="020B0604020202020204" pitchFamily="34" charset="0"/>
              <a:buChar char="•"/>
            </a:pPr>
            <a:endParaRPr lang="en-US" sz="1200" dirty="0"/>
          </a:p>
          <a:p>
            <a:pPr marL="342900" indent="-342900">
              <a:spcAft>
                <a:spcPts val="1200"/>
              </a:spcAft>
              <a:buFont typeface="Arial" panose="020B0604020202020204" pitchFamily="34" charset="0"/>
              <a:buChar char="•"/>
            </a:pPr>
            <a:r>
              <a:rPr lang="en-US" sz="2300" b="1" dirty="0">
                <a:solidFill>
                  <a:schemeClr val="accent6">
                    <a:lumMod val="75000"/>
                  </a:schemeClr>
                </a:solidFill>
              </a:rPr>
              <a:t>Ordinance 2026-08 </a:t>
            </a:r>
            <a:r>
              <a:rPr lang="en-US" sz="2300" dirty="0"/>
              <a:t>contains a provision that the Ordinance’s adoption and effective date </a:t>
            </a:r>
            <a:r>
              <a:rPr lang="en-US" sz="2300" b="1" dirty="0">
                <a:solidFill>
                  <a:schemeClr val="accent6">
                    <a:lumMod val="75000"/>
                  </a:schemeClr>
                </a:solidFill>
              </a:rPr>
              <a:t>is contingent upon </a:t>
            </a:r>
            <a:r>
              <a:rPr lang="en-US" sz="2300" dirty="0"/>
              <a:t>the Town Commission’s </a:t>
            </a:r>
            <a:r>
              <a:rPr lang="en-US" sz="2300" b="1" dirty="0">
                <a:solidFill>
                  <a:schemeClr val="accent6">
                    <a:lumMod val="75000"/>
                  </a:schemeClr>
                </a:solidFill>
              </a:rPr>
              <a:t>adoption of Ordinance 2026-07 </a:t>
            </a:r>
            <a:r>
              <a:rPr lang="en-US" sz="2300" dirty="0"/>
              <a:t>(the companion Zoning Code Text amendment). </a:t>
            </a:r>
          </a:p>
          <a:p>
            <a:pPr marL="342900" indent="-342900">
              <a:spcAft>
                <a:spcPts val="1200"/>
              </a:spcAft>
              <a:buFont typeface="Arial" panose="020B0604020202020204" pitchFamily="34" charset="0"/>
              <a:buChar char="•"/>
            </a:pPr>
            <a:r>
              <a:rPr lang="en-US" sz="2300" dirty="0"/>
              <a:t>This </a:t>
            </a:r>
            <a:r>
              <a:rPr lang="en-US" sz="2300" b="1" dirty="0">
                <a:solidFill>
                  <a:schemeClr val="accent6">
                    <a:lumMod val="75000"/>
                  </a:schemeClr>
                </a:solidFill>
              </a:rPr>
              <a:t>Ordinance shall only take effect upon </a:t>
            </a:r>
            <a:r>
              <a:rPr lang="en-US" sz="2300" dirty="0"/>
              <a:t>the Town Commission’s </a:t>
            </a:r>
            <a:r>
              <a:rPr lang="en-US" sz="2300" b="1" dirty="0">
                <a:solidFill>
                  <a:schemeClr val="accent6">
                    <a:lumMod val="75000"/>
                  </a:schemeClr>
                </a:solidFill>
              </a:rPr>
              <a:t>adoption of </a:t>
            </a:r>
            <a:r>
              <a:rPr lang="en-US" sz="2300" dirty="0"/>
              <a:t>both this </a:t>
            </a:r>
            <a:r>
              <a:rPr lang="en-US" sz="2300" b="1" dirty="0">
                <a:solidFill>
                  <a:schemeClr val="accent6">
                    <a:lumMod val="75000"/>
                  </a:schemeClr>
                </a:solidFill>
              </a:rPr>
              <a:t>Ordinance 2026-08 and Ordinance 2026-07</a:t>
            </a:r>
            <a:r>
              <a:rPr lang="en-US" sz="2300" dirty="0"/>
              <a:t>. </a:t>
            </a:r>
          </a:p>
        </p:txBody>
      </p:sp>
      <p:sp>
        <p:nvSpPr>
          <p:cNvPr id="6" name="Title 2">
            <a:extLst>
              <a:ext uri="{FF2B5EF4-FFF2-40B4-BE49-F238E27FC236}">
                <a16:creationId xmlns:a16="http://schemas.microsoft.com/office/drawing/2014/main" id="{9EC31B1D-123C-8426-1CAB-BC520F9E8C5B}"/>
              </a:ext>
            </a:extLst>
          </p:cNvPr>
          <p:cNvSpPr txBox="1">
            <a:spLocks/>
          </p:cNvSpPr>
          <p:nvPr/>
        </p:nvSpPr>
        <p:spPr>
          <a:xfrm>
            <a:off x="4160520" y="310994"/>
            <a:ext cx="8416290" cy="41993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en-US" sz="3600" b="1" dirty="0">
                <a:latin typeface="Arial" panose="020B0604020202020204" pitchFamily="34" charset="0"/>
                <a:cs typeface="Arial" panose="020B0604020202020204" pitchFamily="34" charset="0"/>
              </a:rPr>
              <a:t>Companion ZTA</a:t>
            </a:r>
          </a:p>
        </p:txBody>
      </p:sp>
      <p:sp>
        <p:nvSpPr>
          <p:cNvPr id="2" name="Title 2">
            <a:extLst>
              <a:ext uri="{FF2B5EF4-FFF2-40B4-BE49-F238E27FC236}">
                <a16:creationId xmlns:a16="http://schemas.microsoft.com/office/drawing/2014/main" id="{CF420F3E-C359-99B9-56C2-F7CB706613E1}"/>
              </a:ext>
            </a:extLst>
          </p:cNvPr>
          <p:cNvSpPr txBox="1">
            <a:spLocks/>
          </p:cNvSpPr>
          <p:nvPr/>
        </p:nvSpPr>
        <p:spPr>
          <a:xfrm>
            <a:off x="3874770" y="919760"/>
            <a:ext cx="8416290" cy="41993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en-US" sz="3100" dirty="0">
                <a:latin typeface="Arial" panose="020B0604020202020204" pitchFamily="34" charset="0"/>
                <a:cs typeface="Arial" panose="020B0604020202020204" pitchFamily="34" charset="0"/>
              </a:rPr>
              <a:t>Ord. 2026-07</a:t>
            </a:r>
          </a:p>
        </p:txBody>
      </p:sp>
    </p:spTree>
    <p:extLst>
      <p:ext uri="{BB962C8B-B14F-4D97-AF65-F5344CB8AC3E}">
        <p14:creationId xmlns:p14="http://schemas.microsoft.com/office/powerpoint/2010/main" val="3770031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32ED3CB0-41EC-43AE-BAE1-82016E7D08E0}" type="slidenum">
              <a:rPr lang="en-US" smtClean="0"/>
              <a:t>11</a:t>
            </a:fld>
            <a:endParaRPr lang="en-US" dirty="0"/>
          </a:p>
        </p:txBody>
      </p:sp>
      <p:sp>
        <p:nvSpPr>
          <p:cNvPr id="18" name="Title 2">
            <a:extLst>
              <a:ext uri="{FF2B5EF4-FFF2-40B4-BE49-F238E27FC236}">
                <a16:creationId xmlns:a16="http://schemas.microsoft.com/office/drawing/2014/main" id="{5CC7C471-71AF-457C-A65F-18F53126A561}"/>
              </a:ext>
            </a:extLst>
          </p:cNvPr>
          <p:cNvSpPr txBox="1">
            <a:spLocks/>
          </p:cNvSpPr>
          <p:nvPr/>
        </p:nvSpPr>
        <p:spPr>
          <a:xfrm>
            <a:off x="4672463" y="923462"/>
            <a:ext cx="5915025" cy="4199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800" dirty="0">
              <a:solidFill>
                <a:schemeClr val="bg1"/>
              </a:solidFill>
              <a:latin typeface="Arial" panose="020B0604020202020204" pitchFamily="34" charset="0"/>
              <a:cs typeface="Arial" panose="020B0604020202020204" pitchFamily="34" charset="0"/>
            </a:endParaRPr>
          </a:p>
        </p:txBody>
      </p:sp>
      <p:sp>
        <p:nvSpPr>
          <p:cNvPr id="21" name="TextBox 20"/>
          <p:cNvSpPr txBox="1"/>
          <p:nvPr/>
        </p:nvSpPr>
        <p:spPr>
          <a:xfrm>
            <a:off x="1866899" y="2830983"/>
            <a:ext cx="8697727" cy="1812547"/>
          </a:xfrm>
          <a:prstGeom prst="rect">
            <a:avLst/>
          </a:prstGeom>
          <a:noFill/>
        </p:spPr>
        <p:txBody>
          <a:bodyPr wrap="square" rtlCol="0">
            <a:spAutoFit/>
          </a:bodyPr>
          <a:lstStyle/>
          <a:p>
            <a:r>
              <a:rPr lang="en-US" sz="2800" b="1" dirty="0"/>
              <a:t>Staff recommends approval of Ordinance 2026-08.</a:t>
            </a:r>
          </a:p>
          <a:p>
            <a:endParaRPr lang="en-US" sz="2800" b="1" dirty="0"/>
          </a:p>
          <a:p>
            <a:r>
              <a:rPr lang="en-US" sz="2800" b="1" dirty="0"/>
              <a:t>Town Commission Public Hearing: May 4</a:t>
            </a:r>
            <a:r>
              <a:rPr lang="en-US" sz="2800" b="1" baseline="30000" dirty="0"/>
              <a:t>th</a:t>
            </a:r>
            <a:r>
              <a:rPr lang="en-US" sz="2800" b="1" dirty="0"/>
              <a:t> </a:t>
            </a:r>
          </a:p>
          <a:p>
            <a:pPr algn="just">
              <a:lnSpc>
                <a:spcPct val="107000"/>
              </a:lnSpc>
            </a:pPr>
            <a:endParaRPr lang="en-US" sz="2800" b="1" dirty="0">
              <a:latin typeface="Arial" panose="020B0604020202020204" pitchFamily="34" charset="0"/>
              <a:ea typeface="Arial" panose="020B0604020202020204" pitchFamily="34" charset="0"/>
            </a:endParaRPr>
          </a:p>
        </p:txBody>
      </p:sp>
      <p:sp>
        <p:nvSpPr>
          <p:cNvPr id="4" name="Title 2">
            <a:extLst>
              <a:ext uri="{FF2B5EF4-FFF2-40B4-BE49-F238E27FC236}">
                <a16:creationId xmlns:a16="http://schemas.microsoft.com/office/drawing/2014/main" id="{A2966B6F-7E55-A08D-E404-AF99571E9FC4}"/>
              </a:ext>
            </a:extLst>
          </p:cNvPr>
          <p:cNvSpPr txBox="1">
            <a:spLocks/>
          </p:cNvSpPr>
          <p:nvPr/>
        </p:nvSpPr>
        <p:spPr>
          <a:xfrm>
            <a:off x="4649602" y="316170"/>
            <a:ext cx="5915025" cy="41993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endParaRPr lang="en-US" sz="3600" b="1"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03FF29EB-20B6-93CA-5827-3F2F92537B63}"/>
              </a:ext>
            </a:extLst>
          </p:cNvPr>
          <p:cNvSpPr txBox="1">
            <a:spLocks/>
          </p:cNvSpPr>
          <p:nvPr/>
        </p:nvSpPr>
        <p:spPr>
          <a:xfrm>
            <a:off x="4343400" y="310994"/>
            <a:ext cx="7978140" cy="41993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en-US" sz="3600" b="1" dirty="0">
                <a:latin typeface="Arial" panose="020B0604020202020204" pitchFamily="34" charset="0"/>
                <a:cs typeface="Arial" panose="020B0604020202020204" pitchFamily="34" charset="0"/>
              </a:rPr>
              <a:t>Staff Recommendations</a:t>
            </a:r>
          </a:p>
        </p:txBody>
      </p:sp>
    </p:spTree>
    <p:extLst>
      <p:ext uri="{BB962C8B-B14F-4D97-AF65-F5344CB8AC3E}">
        <p14:creationId xmlns:p14="http://schemas.microsoft.com/office/powerpoint/2010/main" val="3953163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32ED3CB0-41EC-43AE-BAE1-82016E7D08E0}" type="slidenum">
              <a:rPr lang="en-US" smtClean="0"/>
              <a:t>2</a:t>
            </a:fld>
            <a:endParaRPr lang="en-US" dirty="0"/>
          </a:p>
        </p:txBody>
      </p:sp>
      <p:sp>
        <p:nvSpPr>
          <p:cNvPr id="18" name="Title 2">
            <a:extLst>
              <a:ext uri="{FF2B5EF4-FFF2-40B4-BE49-F238E27FC236}">
                <a16:creationId xmlns:a16="http://schemas.microsoft.com/office/drawing/2014/main" id="{5CC7C471-71AF-457C-A65F-18F53126A561}"/>
              </a:ext>
            </a:extLst>
          </p:cNvPr>
          <p:cNvSpPr txBox="1">
            <a:spLocks/>
          </p:cNvSpPr>
          <p:nvPr/>
        </p:nvSpPr>
        <p:spPr>
          <a:xfrm>
            <a:off x="4672463" y="923462"/>
            <a:ext cx="5915025" cy="4199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800"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170C8969-A814-40F9-8154-18656E38578C}"/>
              </a:ext>
            </a:extLst>
          </p:cNvPr>
          <p:cNvSpPr txBox="1"/>
          <p:nvPr/>
        </p:nvSpPr>
        <p:spPr>
          <a:xfrm>
            <a:off x="137160" y="1343401"/>
            <a:ext cx="11887200" cy="5016758"/>
          </a:xfrm>
          <a:prstGeom prst="rect">
            <a:avLst/>
          </a:prstGeom>
          <a:noFill/>
        </p:spPr>
        <p:txBody>
          <a:bodyPr wrap="square" rtlCol="0">
            <a:spAutoFit/>
          </a:bodyPr>
          <a:lstStyle/>
          <a:p>
            <a:pPr marL="285750" indent="-285750" algn="just">
              <a:spcAft>
                <a:spcPts val="1800"/>
              </a:spcAft>
              <a:buFont typeface="Arial" panose="020B0604020202020204" pitchFamily="34" charset="0"/>
              <a:buChar char="•"/>
            </a:pPr>
            <a:r>
              <a:rPr lang="en-US" sz="2600" b="1" dirty="0"/>
              <a:t>Sign Code Amendment authorized by the Town Commission on December 8, 2025.</a:t>
            </a:r>
          </a:p>
          <a:p>
            <a:pPr marL="285750" indent="-285750" algn="just">
              <a:spcAft>
                <a:spcPts val="1800"/>
              </a:spcAft>
              <a:buFont typeface="Arial" panose="020B0604020202020204" pitchFamily="34" charset="0"/>
              <a:buChar char="•"/>
            </a:pPr>
            <a:r>
              <a:rPr lang="en-US" sz="2600" b="1" dirty="0"/>
              <a:t>Directed to staff to prepare an amendment to the Sign Code with staff supported language for public hearing consideration.</a:t>
            </a:r>
          </a:p>
          <a:p>
            <a:pPr marL="285750" indent="-285750" algn="just">
              <a:spcAft>
                <a:spcPts val="1800"/>
              </a:spcAft>
              <a:buFont typeface="Arial" panose="020B0604020202020204" pitchFamily="34" charset="0"/>
              <a:buChar char="•"/>
            </a:pPr>
            <a:r>
              <a:rPr lang="en-US" sz="2600" b="1" dirty="0"/>
              <a:t>Commission did not indicate either support or opposition. Intent was to allow St. Regis property owner the opportunity to potentially allow for signage that was installed on their privately-owned groin.</a:t>
            </a:r>
          </a:p>
          <a:p>
            <a:pPr marL="285750" indent="-285750" algn="just">
              <a:spcAft>
                <a:spcPts val="1800"/>
              </a:spcAft>
              <a:buFont typeface="Arial" panose="020B0604020202020204" pitchFamily="34" charset="0"/>
              <a:buChar char="•"/>
            </a:pPr>
            <a:r>
              <a:rPr lang="en-US" sz="2600" b="1" dirty="0"/>
              <a:t>Companion to privately-Initiated Zoning Text Amendment (Ord. 2026-07)</a:t>
            </a:r>
          </a:p>
          <a:p>
            <a:pPr marL="285750" indent="-285750" algn="just">
              <a:spcAft>
                <a:spcPts val="1800"/>
              </a:spcAft>
              <a:buFont typeface="Arial" panose="020B0604020202020204" pitchFamily="34" charset="0"/>
              <a:buChar char="•"/>
            </a:pPr>
            <a:r>
              <a:rPr lang="en-US" sz="2600" b="1" dirty="0"/>
              <a:t>Application requests amendments to two sections of the Sign Code that regulate the location of structures relative to the Gulf</a:t>
            </a:r>
            <a:endParaRPr lang="en-US" sz="2600" dirty="0"/>
          </a:p>
        </p:txBody>
      </p:sp>
      <p:sp>
        <p:nvSpPr>
          <p:cNvPr id="6" name="Title 2">
            <a:extLst>
              <a:ext uri="{FF2B5EF4-FFF2-40B4-BE49-F238E27FC236}">
                <a16:creationId xmlns:a16="http://schemas.microsoft.com/office/drawing/2014/main" id="{7F89D3F0-393E-497B-9860-6B3999011080}"/>
              </a:ext>
            </a:extLst>
          </p:cNvPr>
          <p:cNvSpPr txBox="1">
            <a:spLocks/>
          </p:cNvSpPr>
          <p:nvPr/>
        </p:nvSpPr>
        <p:spPr>
          <a:xfrm>
            <a:off x="4672462" y="368144"/>
            <a:ext cx="5915025" cy="41993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en-US" sz="3600" b="1" dirty="0">
                <a:latin typeface="Arial" panose="020B0604020202020204" pitchFamily="34" charset="0"/>
                <a:cs typeface="Arial" panose="020B0604020202020204" pitchFamily="34" charset="0"/>
              </a:rPr>
              <a:t>Background</a:t>
            </a:r>
          </a:p>
        </p:txBody>
      </p:sp>
    </p:spTree>
    <p:extLst>
      <p:ext uri="{BB962C8B-B14F-4D97-AF65-F5344CB8AC3E}">
        <p14:creationId xmlns:p14="http://schemas.microsoft.com/office/powerpoint/2010/main" val="2615440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D3E1C0-AA2B-AB36-03AD-E39E17E9CA6E}"/>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56EF088F-20FC-5C52-9FC8-3D6812EE8985}"/>
              </a:ext>
            </a:extLst>
          </p:cNvPr>
          <p:cNvSpPr>
            <a:spLocks noGrp="1"/>
          </p:cNvSpPr>
          <p:nvPr>
            <p:ph type="sldNum" sz="quarter" idx="12"/>
          </p:nvPr>
        </p:nvSpPr>
        <p:spPr/>
        <p:txBody>
          <a:bodyPr/>
          <a:lstStyle/>
          <a:p>
            <a:fld id="{32ED3CB0-41EC-43AE-BAE1-82016E7D08E0}" type="slidenum">
              <a:rPr lang="en-US" smtClean="0"/>
              <a:t>3</a:t>
            </a:fld>
            <a:endParaRPr lang="en-US" dirty="0"/>
          </a:p>
        </p:txBody>
      </p:sp>
      <p:sp>
        <p:nvSpPr>
          <p:cNvPr id="18" name="Title 2">
            <a:extLst>
              <a:ext uri="{FF2B5EF4-FFF2-40B4-BE49-F238E27FC236}">
                <a16:creationId xmlns:a16="http://schemas.microsoft.com/office/drawing/2014/main" id="{F682F5E0-2841-5670-4137-5398BA3283D3}"/>
              </a:ext>
            </a:extLst>
          </p:cNvPr>
          <p:cNvSpPr txBox="1">
            <a:spLocks/>
          </p:cNvSpPr>
          <p:nvPr/>
        </p:nvSpPr>
        <p:spPr>
          <a:xfrm>
            <a:off x="4672463" y="923462"/>
            <a:ext cx="5915025" cy="4199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800"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D41BC7A7-8677-BE98-9DE3-1F7F9B4B821D}"/>
              </a:ext>
            </a:extLst>
          </p:cNvPr>
          <p:cNvSpPr txBox="1"/>
          <p:nvPr/>
        </p:nvSpPr>
        <p:spPr>
          <a:xfrm>
            <a:off x="137160" y="1343401"/>
            <a:ext cx="11887200" cy="4832092"/>
          </a:xfrm>
          <a:prstGeom prst="rect">
            <a:avLst/>
          </a:prstGeom>
          <a:noFill/>
        </p:spPr>
        <p:txBody>
          <a:bodyPr wrap="square" rtlCol="0">
            <a:spAutoFit/>
          </a:bodyPr>
          <a:lstStyle/>
          <a:p>
            <a:pPr marL="285750" indent="-285750" algn="just">
              <a:spcAft>
                <a:spcPts val="600"/>
              </a:spcAft>
              <a:buFont typeface="Arial" panose="020B0604020202020204" pitchFamily="34" charset="0"/>
              <a:buChar char="•"/>
            </a:pPr>
            <a:r>
              <a:rPr lang="en-US" sz="2400" b="1" dirty="0">
                <a:solidFill>
                  <a:schemeClr val="accent6">
                    <a:lumMod val="75000"/>
                  </a:schemeClr>
                </a:solidFill>
              </a:rPr>
              <a:t>Amendment would apply Townwide </a:t>
            </a:r>
            <a:r>
              <a:rPr lang="en-US" sz="2400" dirty="0"/>
              <a:t>(Currently, there is only one privately owned groin with a pedestrian walkway. Should there be any additional such groins  in the future, the Sign Code, if approved, would similarly allow for an archway structure that contains an embedded identifying sign).</a:t>
            </a:r>
          </a:p>
          <a:p>
            <a:pPr marL="285750" indent="-285750" algn="just">
              <a:spcAft>
                <a:spcPts val="1800"/>
              </a:spcAft>
              <a:buFont typeface="Arial" panose="020B0604020202020204" pitchFamily="34" charset="0"/>
              <a:buChar char="•"/>
            </a:pPr>
            <a:r>
              <a:rPr lang="en-US" sz="2400" b="1" dirty="0">
                <a:solidFill>
                  <a:schemeClr val="accent6">
                    <a:lumMod val="75000"/>
                  </a:schemeClr>
                </a:solidFill>
              </a:rPr>
              <a:t>Public purpose is to identify the entity responsible for both the private groins, with pedestrian walkways, and any accessory structures/signs thereon</a:t>
            </a:r>
            <a:r>
              <a:rPr lang="en-US" sz="2400" b="1" dirty="0"/>
              <a:t>. </a:t>
            </a:r>
          </a:p>
          <a:p>
            <a:pPr marL="285750" indent="-285750" algn="just">
              <a:spcAft>
                <a:spcPts val="1800"/>
              </a:spcAft>
              <a:buFont typeface="Arial" panose="020B0604020202020204" pitchFamily="34" charset="0"/>
              <a:buChar char="•"/>
            </a:pPr>
            <a:r>
              <a:rPr lang="en-US" sz="2400" b="1" dirty="0">
                <a:solidFill>
                  <a:schemeClr val="accent6">
                    <a:lumMod val="75000"/>
                  </a:schemeClr>
                </a:solidFill>
              </a:rPr>
              <a:t>Staff supportive of </a:t>
            </a:r>
            <a:r>
              <a:rPr lang="en-US" sz="2400" dirty="0"/>
              <a:t>amendments that allow private groin owners </a:t>
            </a:r>
            <a:r>
              <a:rPr lang="en-US" sz="2400" b="1" dirty="0">
                <a:solidFill>
                  <a:schemeClr val="accent6">
                    <a:lumMod val="75000"/>
                  </a:schemeClr>
                </a:solidFill>
              </a:rPr>
              <a:t>the ability to provide identifying information for location purposes</a:t>
            </a:r>
            <a:r>
              <a:rPr lang="en-US" sz="2400" dirty="0"/>
              <a:t> and more quickly </a:t>
            </a:r>
            <a:r>
              <a:rPr lang="en-US" sz="2400" b="1" dirty="0">
                <a:solidFill>
                  <a:schemeClr val="accent6">
                    <a:lumMod val="75000"/>
                  </a:schemeClr>
                </a:solidFill>
              </a:rPr>
              <a:t>locating the structure in the event of future public safety responses</a:t>
            </a:r>
            <a:r>
              <a:rPr lang="en-US" sz="2400" dirty="0"/>
              <a:t> at the private groin (walkway) by the Town’s police, firefighters and paramedics, along with </a:t>
            </a:r>
            <a:r>
              <a:rPr lang="en-US" sz="2400" b="1" dirty="0">
                <a:solidFill>
                  <a:schemeClr val="accent6">
                    <a:lumMod val="75000"/>
                  </a:schemeClr>
                </a:solidFill>
              </a:rPr>
              <a:t>identifying the responsible party for maintenance and liability as legitimate public purposes</a:t>
            </a:r>
            <a:r>
              <a:rPr lang="en-US" sz="2400" dirty="0"/>
              <a:t>. </a:t>
            </a:r>
          </a:p>
        </p:txBody>
      </p:sp>
      <p:sp>
        <p:nvSpPr>
          <p:cNvPr id="6" name="Title 2">
            <a:extLst>
              <a:ext uri="{FF2B5EF4-FFF2-40B4-BE49-F238E27FC236}">
                <a16:creationId xmlns:a16="http://schemas.microsoft.com/office/drawing/2014/main" id="{252EF609-2D20-7E08-E64C-8CB265B41C69}"/>
              </a:ext>
            </a:extLst>
          </p:cNvPr>
          <p:cNvSpPr txBox="1">
            <a:spLocks/>
          </p:cNvSpPr>
          <p:nvPr/>
        </p:nvSpPr>
        <p:spPr>
          <a:xfrm>
            <a:off x="4672462" y="368144"/>
            <a:ext cx="5915025" cy="41993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en-US" sz="3600" b="1" dirty="0">
                <a:latin typeface="Arial" panose="020B0604020202020204" pitchFamily="34" charset="0"/>
                <a:cs typeface="Arial" panose="020B0604020202020204" pitchFamily="34" charset="0"/>
              </a:rPr>
              <a:t>Background</a:t>
            </a:r>
          </a:p>
        </p:txBody>
      </p:sp>
    </p:spTree>
    <p:extLst>
      <p:ext uri="{BB962C8B-B14F-4D97-AF65-F5344CB8AC3E}">
        <p14:creationId xmlns:p14="http://schemas.microsoft.com/office/powerpoint/2010/main" val="251601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55100F-97C7-76D6-547E-F5AE066AE0E5}"/>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D94EA52-1C31-A08D-51F5-49B0C889508F}"/>
              </a:ext>
            </a:extLst>
          </p:cNvPr>
          <p:cNvSpPr>
            <a:spLocks noGrp="1"/>
          </p:cNvSpPr>
          <p:nvPr>
            <p:ph type="sldNum" sz="quarter" idx="12"/>
          </p:nvPr>
        </p:nvSpPr>
        <p:spPr/>
        <p:txBody>
          <a:bodyPr/>
          <a:lstStyle/>
          <a:p>
            <a:fld id="{32ED3CB0-41EC-43AE-BAE1-82016E7D08E0}" type="slidenum">
              <a:rPr lang="en-US" smtClean="0"/>
              <a:t>4</a:t>
            </a:fld>
            <a:endParaRPr lang="en-US" dirty="0"/>
          </a:p>
        </p:txBody>
      </p:sp>
      <p:sp>
        <p:nvSpPr>
          <p:cNvPr id="18" name="Title 2">
            <a:extLst>
              <a:ext uri="{FF2B5EF4-FFF2-40B4-BE49-F238E27FC236}">
                <a16:creationId xmlns:a16="http://schemas.microsoft.com/office/drawing/2014/main" id="{0F0E708F-8580-F11C-20A3-8AA4AE0D3A6E}"/>
              </a:ext>
            </a:extLst>
          </p:cNvPr>
          <p:cNvSpPr txBox="1">
            <a:spLocks/>
          </p:cNvSpPr>
          <p:nvPr/>
        </p:nvSpPr>
        <p:spPr>
          <a:xfrm>
            <a:off x="4672463" y="923462"/>
            <a:ext cx="5915025" cy="4199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800"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74193396-483B-BA72-6F49-054B22008A55}"/>
              </a:ext>
            </a:extLst>
          </p:cNvPr>
          <p:cNvSpPr txBox="1"/>
          <p:nvPr/>
        </p:nvSpPr>
        <p:spPr>
          <a:xfrm>
            <a:off x="251460" y="1478780"/>
            <a:ext cx="7498079" cy="4893647"/>
          </a:xfrm>
          <a:prstGeom prst="rect">
            <a:avLst/>
          </a:prstGeom>
          <a:noFill/>
        </p:spPr>
        <p:txBody>
          <a:bodyPr wrap="square" rtlCol="0">
            <a:spAutoFit/>
          </a:bodyPr>
          <a:lstStyle/>
          <a:p>
            <a:pPr algn="just"/>
            <a:r>
              <a:rPr lang="en-US" sz="2400" dirty="0"/>
              <a:t>The </a:t>
            </a:r>
            <a:r>
              <a:rPr lang="en-US" sz="2400" b="1" dirty="0">
                <a:solidFill>
                  <a:schemeClr val="accent6">
                    <a:lumMod val="75000"/>
                  </a:schemeClr>
                </a:solidFill>
              </a:rPr>
              <a:t>arched sign </a:t>
            </a:r>
            <a:r>
              <a:rPr lang="en-US" sz="2400" dirty="0"/>
              <a:t>on the groin at St. Regis is currently a sign type that </a:t>
            </a:r>
            <a:r>
              <a:rPr lang="en-US" sz="2400" b="1" dirty="0">
                <a:solidFill>
                  <a:schemeClr val="accent6">
                    <a:lumMod val="75000"/>
                  </a:schemeClr>
                </a:solidFill>
              </a:rPr>
              <a:t>is not allowed: inconsistent with Sign Code &amp; Zoning Code provisions</a:t>
            </a:r>
            <a:r>
              <a:rPr lang="en-US" sz="2400" dirty="0"/>
              <a:t>. </a:t>
            </a:r>
          </a:p>
          <a:p>
            <a:pPr algn="just"/>
            <a:endParaRPr lang="en-US" sz="1200" dirty="0"/>
          </a:p>
          <a:p>
            <a:pPr algn="just"/>
            <a:r>
              <a:rPr lang="en-US" sz="2400" dirty="0"/>
              <a:t>Per Section 156.03 of the Sign Code: </a:t>
            </a:r>
          </a:p>
          <a:p>
            <a:pPr algn="just"/>
            <a:r>
              <a:rPr lang="en-US" sz="2400" b="1" dirty="0">
                <a:solidFill>
                  <a:schemeClr val="accent6">
                    <a:lumMod val="75000"/>
                  </a:schemeClr>
                </a:solidFill>
              </a:rPr>
              <a:t>Outdoor Advertising Signs are prohibited.</a:t>
            </a:r>
            <a:r>
              <a:rPr lang="en-US" sz="2400" dirty="0"/>
              <a:t> </a:t>
            </a:r>
            <a:r>
              <a:rPr lang="en-US" sz="2400" dirty="0">
                <a:solidFill>
                  <a:schemeClr val="accent4">
                    <a:lumMod val="75000"/>
                  </a:schemeClr>
                </a:solidFill>
              </a:rPr>
              <a:t>On the adjacent tourism-zoned property only ground-mounted signs, flat wall signs, awning signs, and projecting signs are allowed. </a:t>
            </a:r>
          </a:p>
          <a:p>
            <a:pPr algn="just"/>
            <a:endParaRPr lang="en-US" sz="1200" dirty="0"/>
          </a:p>
          <a:p>
            <a:pPr algn="just"/>
            <a:r>
              <a:rPr lang="en-US" sz="2400" dirty="0"/>
              <a:t>A companion amendment to the Zoning Code (Ord. 2026-07) would be needed to allow the for the placement type of structure/sign (seaward of the ECL &amp; as an allowable accessory structure type.</a:t>
            </a:r>
          </a:p>
        </p:txBody>
      </p:sp>
      <p:sp>
        <p:nvSpPr>
          <p:cNvPr id="6" name="Title 2">
            <a:extLst>
              <a:ext uri="{FF2B5EF4-FFF2-40B4-BE49-F238E27FC236}">
                <a16:creationId xmlns:a16="http://schemas.microsoft.com/office/drawing/2014/main" id="{A3AD3B1F-B462-6295-37E3-AA98E5CD4439}"/>
              </a:ext>
            </a:extLst>
          </p:cNvPr>
          <p:cNvSpPr txBox="1">
            <a:spLocks/>
          </p:cNvSpPr>
          <p:nvPr/>
        </p:nvSpPr>
        <p:spPr>
          <a:xfrm>
            <a:off x="4309110" y="368144"/>
            <a:ext cx="7978140" cy="41993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en-US" sz="3600" b="1" dirty="0">
                <a:latin typeface="Arial" panose="020B0604020202020204" pitchFamily="34" charset="0"/>
                <a:cs typeface="Arial" panose="020B0604020202020204" pitchFamily="34" charset="0"/>
              </a:rPr>
              <a:t>Nonconformities of Sign/Structure</a:t>
            </a:r>
          </a:p>
        </p:txBody>
      </p:sp>
      <p:sp>
        <p:nvSpPr>
          <p:cNvPr id="2" name="Title 2">
            <a:extLst>
              <a:ext uri="{FF2B5EF4-FFF2-40B4-BE49-F238E27FC236}">
                <a16:creationId xmlns:a16="http://schemas.microsoft.com/office/drawing/2014/main" id="{352363CD-4085-84EC-B482-8EC0A62E53D7}"/>
              </a:ext>
            </a:extLst>
          </p:cNvPr>
          <p:cNvSpPr txBox="1">
            <a:spLocks/>
          </p:cNvSpPr>
          <p:nvPr/>
        </p:nvSpPr>
        <p:spPr>
          <a:xfrm>
            <a:off x="4312920" y="919760"/>
            <a:ext cx="7978140" cy="41993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endParaRPr lang="en-US" sz="32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1FDF9DAE-640C-3B92-5568-ECDC3494D812}"/>
              </a:ext>
            </a:extLst>
          </p:cNvPr>
          <p:cNvPicPr>
            <a:picLocks noChangeAspect="1"/>
          </p:cNvPicPr>
          <p:nvPr/>
        </p:nvPicPr>
        <p:blipFill>
          <a:blip r:embed="rId3"/>
          <a:srcRect l="15318" r="11390"/>
          <a:stretch>
            <a:fillRect/>
          </a:stretch>
        </p:blipFill>
        <p:spPr>
          <a:xfrm>
            <a:off x="8298180" y="2221844"/>
            <a:ext cx="3775710" cy="3420152"/>
          </a:xfrm>
          <a:prstGeom prst="rect">
            <a:avLst/>
          </a:prstGeom>
        </p:spPr>
      </p:pic>
      <p:sp>
        <p:nvSpPr>
          <p:cNvPr id="5" name="TextBox 4">
            <a:extLst>
              <a:ext uri="{FF2B5EF4-FFF2-40B4-BE49-F238E27FC236}">
                <a16:creationId xmlns:a16="http://schemas.microsoft.com/office/drawing/2014/main" id="{8BE65ED6-F2B3-A4AC-086F-278C36C9B24D}"/>
              </a:ext>
            </a:extLst>
          </p:cNvPr>
          <p:cNvSpPr txBox="1"/>
          <p:nvPr/>
        </p:nvSpPr>
        <p:spPr>
          <a:xfrm>
            <a:off x="8631555" y="5641996"/>
            <a:ext cx="3108960" cy="369332"/>
          </a:xfrm>
          <a:prstGeom prst="rect">
            <a:avLst/>
          </a:prstGeom>
          <a:noFill/>
        </p:spPr>
        <p:txBody>
          <a:bodyPr wrap="square" rtlCol="0">
            <a:spAutoFit/>
          </a:bodyPr>
          <a:lstStyle/>
          <a:p>
            <a:r>
              <a:rPr lang="en-US" i="1" dirty="0"/>
              <a:t>Current Sign Installed 08/25</a:t>
            </a:r>
          </a:p>
        </p:txBody>
      </p:sp>
    </p:spTree>
    <p:extLst>
      <p:ext uri="{BB962C8B-B14F-4D97-AF65-F5344CB8AC3E}">
        <p14:creationId xmlns:p14="http://schemas.microsoft.com/office/powerpoint/2010/main" val="4124841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948098-057B-41F3-F4FD-6D85F968EAA7}"/>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456632AC-CE3E-711E-5F74-7CAF224F8E4F}"/>
              </a:ext>
            </a:extLst>
          </p:cNvPr>
          <p:cNvPicPr>
            <a:picLocks noChangeAspect="1"/>
          </p:cNvPicPr>
          <p:nvPr/>
        </p:nvPicPr>
        <p:blipFill>
          <a:blip r:embed="rId3"/>
          <a:stretch>
            <a:fillRect/>
          </a:stretch>
        </p:blipFill>
        <p:spPr>
          <a:xfrm>
            <a:off x="5331822" y="1650894"/>
            <a:ext cx="6763411" cy="4709160"/>
          </a:xfrm>
          <a:prstGeom prst="rect">
            <a:avLst/>
          </a:prstGeom>
        </p:spPr>
      </p:pic>
      <p:sp>
        <p:nvSpPr>
          <p:cNvPr id="7" name="Slide Number Placeholder 6">
            <a:extLst>
              <a:ext uri="{FF2B5EF4-FFF2-40B4-BE49-F238E27FC236}">
                <a16:creationId xmlns:a16="http://schemas.microsoft.com/office/drawing/2014/main" id="{DCA957D0-14A5-673B-700D-9B370284E958}"/>
              </a:ext>
            </a:extLst>
          </p:cNvPr>
          <p:cNvSpPr>
            <a:spLocks noGrp="1"/>
          </p:cNvSpPr>
          <p:nvPr>
            <p:ph type="sldNum" sz="quarter" idx="12"/>
          </p:nvPr>
        </p:nvSpPr>
        <p:spPr/>
        <p:txBody>
          <a:bodyPr/>
          <a:lstStyle/>
          <a:p>
            <a:fld id="{32ED3CB0-41EC-43AE-BAE1-82016E7D08E0}" type="slidenum">
              <a:rPr lang="en-US" smtClean="0"/>
              <a:t>5</a:t>
            </a:fld>
            <a:endParaRPr lang="en-US" dirty="0"/>
          </a:p>
        </p:txBody>
      </p:sp>
      <p:sp>
        <p:nvSpPr>
          <p:cNvPr id="18" name="Title 2">
            <a:extLst>
              <a:ext uri="{FF2B5EF4-FFF2-40B4-BE49-F238E27FC236}">
                <a16:creationId xmlns:a16="http://schemas.microsoft.com/office/drawing/2014/main" id="{A9652968-B926-A687-B926-46F152CC6423}"/>
              </a:ext>
            </a:extLst>
          </p:cNvPr>
          <p:cNvSpPr txBox="1">
            <a:spLocks/>
          </p:cNvSpPr>
          <p:nvPr/>
        </p:nvSpPr>
        <p:spPr>
          <a:xfrm>
            <a:off x="4672463" y="923462"/>
            <a:ext cx="5915025" cy="4199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800"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8D7FFD9-CD6D-F764-06E8-2EF8FBE8AB12}"/>
              </a:ext>
            </a:extLst>
          </p:cNvPr>
          <p:cNvSpPr txBox="1"/>
          <p:nvPr/>
        </p:nvSpPr>
        <p:spPr>
          <a:xfrm>
            <a:off x="215265" y="1562051"/>
            <a:ext cx="4699635" cy="5416868"/>
          </a:xfrm>
          <a:prstGeom prst="rect">
            <a:avLst/>
          </a:prstGeom>
          <a:noFill/>
        </p:spPr>
        <p:txBody>
          <a:bodyPr wrap="square" rtlCol="0">
            <a:spAutoFit/>
          </a:bodyPr>
          <a:lstStyle/>
          <a:p>
            <a:r>
              <a:rPr lang="en-US" sz="2800" dirty="0"/>
              <a:t>Per Section 156.03(C) of the Sign Code: </a:t>
            </a:r>
          </a:p>
          <a:p>
            <a:r>
              <a:rPr lang="en-US" sz="2800" b="1" dirty="0">
                <a:solidFill>
                  <a:schemeClr val="accent6">
                    <a:lumMod val="75000"/>
                  </a:schemeClr>
                </a:solidFill>
              </a:rPr>
              <a:t>Outdoor Advertising Signs are prohibited. </a:t>
            </a:r>
          </a:p>
          <a:p>
            <a:endParaRPr lang="en-US" sz="1000" b="1" dirty="0">
              <a:solidFill>
                <a:schemeClr val="accent6">
                  <a:lumMod val="75000"/>
                </a:schemeClr>
              </a:solidFill>
            </a:endParaRPr>
          </a:p>
          <a:p>
            <a:r>
              <a:rPr lang="en-US" sz="2800" i="1" dirty="0"/>
              <a:t>Outdoor advertising sign</a:t>
            </a:r>
            <a:r>
              <a:rPr lang="en-US" sz="2800" dirty="0"/>
              <a:t>: </a:t>
            </a:r>
            <a:r>
              <a:rPr lang="en-US" sz="2800" b="1" dirty="0"/>
              <a:t>A sign that advertises</a:t>
            </a:r>
            <a:r>
              <a:rPr lang="en-US" sz="2800" dirty="0"/>
              <a:t> goods, products, or </a:t>
            </a:r>
            <a:r>
              <a:rPr lang="en-US" sz="2800" b="1" dirty="0"/>
              <a:t>services</a:t>
            </a:r>
            <a:r>
              <a:rPr lang="en-US" sz="2800" dirty="0"/>
              <a:t> which are </a:t>
            </a:r>
            <a:r>
              <a:rPr lang="en-US" sz="2800" b="1" dirty="0"/>
              <a:t>not</a:t>
            </a:r>
            <a:r>
              <a:rPr lang="en-US" sz="2800" dirty="0"/>
              <a:t> sold, manufactured, or distributed </a:t>
            </a:r>
            <a:r>
              <a:rPr lang="en-US" sz="2800" b="1" dirty="0"/>
              <a:t>on </a:t>
            </a:r>
            <a:r>
              <a:rPr lang="en-US" sz="2800" dirty="0"/>
              <a:t>or from </a:t>
            </a:r>
            <a:r>
              <a:rPr lang="en-US" sz="2800" b="1" dirty="0"/>
              <a:t>the premises </a:t>
            </a:r>
            <a:r>
              <a:rPr lang="en-US" sz="2800" dirty="0"/>
              <a:t>or facilities on </a:t>
            </a:r>
            <a:r>
              <a:rPr lang="en-US" sz="2800" b="1" dirty="0"/>
              <a:t>which the sign is located</a:t>
            </a:r>
            <a:r>
              <a:rPr lang="en-US" sz="2800" dirty="0"/>
              <a:t>. </a:t>
            </a:r>
          </a:p>
          <a:p>
            <a:endParaRPr lang="en-US" sz="2800" dirty="0"/>
          </a:p>
        </p:txBody>
      </p:sp>
      <p:sp>
        <p:nvSpPr>
          <p:cNvPr id="6" name="Title 2">
            <a:extLst>
              <a:ext uri="{FF2B5EF4-FFF2-40B4-BE49-F238E27FC236}">
                <a16:creationId xmlns:a16="http://schemas.microsoft.com/office/drawing/2014/main" id="{8CA9F5BE-CD42-E91D-61DE-14579B108405}"/>
              </a:ext>
            </a:extLst>
          </p:cNvPr>
          <p:cNvSpPr txBox="1">
            <a:spLocks/>
          </p:cNvSpPr>
          <p:nvPr/>
        </p:nvSpPr>
        <p:spPr>
          <a:xfrm>
            <a:off x="4309110" y="368144"/>
            <a:ext cx="7978140" cy="41993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en-US" sz="3600" b="1" dirty="0">
                <a:latin typeface="Arial" panose="020B0604020202020204" pitchFamily="34" charset="0"/>
                <a:cs typeface="Arial" panose="020B0604020202020204" pitchFamily="34" charset="0"/>
              </a:rPr>
              <a:t>Nonconformities of Sign/Structure</a:t>
            </a:r>
          </a:p>
        </p:txBody>
      </p:sp>
      <p:sp>
        <p:nvSpPr>
          <p:cNvPr id="2" name="Title 2">
            <a:extLst>
              <a:ext uri="{FF2B5EF4-FFF2-40B4-BE49-F238E27FC236}">
                <a16:creationId xmlns:a16="http://schemas.microsoft.com/office/drawing/2014/main" id="{3E93D867-7FC8-69A8-AE1D-E8CE803D0962}"/>
              </a:ext>
            </a:extLst>
          </p:cNvPr>
          <p:cNvSpPr txBox="1">
            <a:spLocks/>
          </p:cNvSpPr>
          <p:nvPr/>
        </p:nvSpPr>
        <p:spPr>
          <a:xfrm>
            <a:off x="4312920" y="919760"/>
            <a:ext cx="7978140" cy="41993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en-US" sz="3200" dirty="0">
                <a:latin typeface="Arial" panose="020B0604020202020204" pitchFamily="34" charset="0"/>
                <a:cs typeface="Arial" panose="020B0604020202020204" pitchFamily="34" charset="0"/>
              </a:rPr>
              <a:t>Sign Code- Off-Site Sign Not Allowed</a:t>
            </a:r>
          </a:p>
        </p:txBody>
      </p:sp>
      <p:sp>
        <p:nvSpPr>
          <p:cNvPr id="5" name="Oval 4">
            <a:extLst>
              <a:ext uri="{FF2B5EF4-FFF2-40B4-BE49-F238E27FC236}">
                <a16:creationId xmlns:a16="http://schemas.microsoft.com/office/drawing/2014/main" id="{38367EC2-3EE3-6A01-C0D1-C57A8ECFE560}"/>
              </a:ext>
            </a:extLst>
          </p:cNvPr>
          <p:cNvSpPr/>
          <p:nvPr/>
        </p:nvSpPr>
        <p:spPr>
          <a:xfrm rot="19422947">
            <a:off x="7080493" y="5223850"/>
            <a:ext cx="766594" cy="285750"/>
          </a:xfrm>
          <a:prstGeom prst="ellipse">
            <a:avLst/>
          </a:prstGeom>
          <a:noFill/>
          <a:ln w="3810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2784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734F1B-3A52-C1CA-DC8A-1415D23210B6}"/>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7F7595F-EB0D-4D54-285C-DAD7A783A0C1}"/>
              </a:ext>
            </a:extLst>
          </p:cNvPr>
          <p:cNvSpPr>
            <a:spLocks noGrp="1"/>
          </p:cNvSpPr>
          <p:nvPr>
            <p:ph type="sldNum" sz="quarter" idx="12"/>
          </p:nvPr>
        </p:nvSpPr>
        <p:spPr/>
        <p:txBody>
          <a:bodyPr/>
          <a:lstStyle/>
          <a:p>
            <a:fld id="{32ED3CB0-41EC-43AE-BAE1-82016E7D08E0}" type="slidenum">
              <a:rPr lang="en-US" smtClean="0"/>
              <a:t>6</a:t>
            </a:fld>
            <a:endParaRPr lang="en-US" dirty="0"/>
          </a:p>
        </p:txBody>
      </p:sp>
      <p:sp>
        <p:nvSpPr>
          <p:cNvPr id="18" name="Title 2">
            <a:extLst>
              <a:ext uri="{FF2B5EF4-FFF2-40B4-BE49-F238E27FC236}">
                <a16:creationId xmlns:a16="http://schemas.microsoft.com/office/drawing/2014/main" id="{5DEB2B0C-1667-4C3B-1BCB-2F08D719AE83}"/>
              </a:ext>
            </a:extLst>
          </p:cNvPr>
          <p:cNvSpPr txBox="1">
            <a:spLocks/>
          </p:cNvSpPr>
          <p:nvPr/>
        </p:nvSpPr>
        <p:spPr>
          <a:xfrm>
            <a:off x="4672463" y="923462"/>
            <a:ext cx="5915025" cy="4199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800"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722F57B6-5FA3-B64D-4FC9-58F2F04D273B}"/>
              </a:ext>
            </a:extLst>
          </p:cNvPr>
          <p:cNvSpPr txBox="1"/>
          <p:nvPr/>
        </p:nvSpPr>
        <p:spPr>
          <a:xfrm>
            <a:off x="299644" y="2232146"/>
            <a:ext cx="4699635" cy="4124206"/>
          </a:xfrm>
          <a:prstGeom prst="rect">
            <a:avLst/>
          </a:prstGeom>
          <a:noFill/>
        </p:spPr>
        <p:txBody>
          <a:bodyPr wrap="square" rtlCol="0">
            <a:spAutoFit/>
          </a:bodyPr>
          <a:lstStyle/>
          <a:p>
            <a:r>
              <a:rPr lang="en-US" sz="2800" dirty="0"/>
              <a:t>Per Section 156.07(C) of the Sign Code: </a:t>
            </a:r>
          </a:p>
          <a:p>
            <a:r>
              <a:rPr lang="en-US" sz="2800" b="1" dirty="0">
                <a:solidFill>
                  <a:schemeClr val="accent6">
                    <a:lumMod val="75000"/>
                  </a:schemeClr>
                </a:solidFill>
              </a:rPr>
              <a:t>Commercial, tourism and institutional zoning districts currently only allow for Ground-Mounted  type signs (as standalone type signs). </a:t>
            </a:r>
          </a:p>
          <a:p>
            <a:endParaRPr lang="en-US" sz="1000" b="1" dirty="0">
              <a:solidFill>
                <a:schemeClr val="accent6">
                  <a:lumMod val="75000"/>
                </a:schemeClr>
              </a:solidFill>
            </a:endParaRPr>
          </a:p>
          <a:p>
            <a:endParaRPr lang="en-US" sz="2800" dirty="0"/>
          </a:p>
        </p:txBody>
      </p:sp>
      <p:sp>
        <p:nvSpPr>
          <p:cNvPr id="6" name="Title 2">
            <a:extLst>
              <a:ext uri="{FF2B5EF4-FFF2-40B4-BE49-F238E27FC236}">
                <a16:creationId xmlns:a16="http://schemas.microsoft.com/office/drawing/2014/main" id="{32D79482-C506-BAD5-676F-05E594C24338}"/>
              </a:ext>
            </a:extLst>
          </p:cNvPr>
          <p:cNvSpPr txBox="1">
            <a:spLocks/>
          </p:cNvSpPr>
          <p:nvPr/>
        </p:nvSpPr>
        <p:spPr>
          <a:xfrm>
            <a:off x="4309110" y="368144"/>
            <a:ext cx="7978140" cy="41993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en-US" sz="3600" b="1" dirty="0">
                <a:latin typeface="Arial" panose="020B0604020202020204" pitchFamily="34" charset="0"/>
                <a:cs typeface="Arial" panose="020B0604020202020204" pitchFamily="34" charset="0"/>
              </a:rPr>
              <a:t>Nonconformities of Sign/Structure</a:t>
            </a:r>
          </a:p>
        </p:txBody>
      </p:sp>
      <p:sp>
        <p:nvSpPr>
          <p:cNvPr id="2" name="Title 2">
            <a:extLst>
              <a:ext uri="{FF2B5EF4-FFF2-40B4-BE49-F238E27FC236}">
                <a16:creationId xmlns:a16="http://schemas.microsoft.com/office/drawing/2014/main" id="{26BABC0B-26F7-ABC1-FADB-84A138FD2E04}"/>
              </a:ext>
            </a:extLst>
          </p:cNvPr>
          <p:cNvSpPr txBox="1">
            <a:spLocks/>
          </p:cNvSpPr>
          <p:nvPr/>
        </p:nvSpPr>
        <p:spPr>
          <a:xfrm>
            <a:off x="4312920" y="919760"/>
            <a:ext cx="7978140" cy="41993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en-US" sz="3200" dirty="0">
                <a:latin typeface="Arial" panose="020B0604020202020204" pitchFamily="34" charset="0"/>
                <a:cs typeface="Arial" panose="020B0604020202020204" pitchFamily="34" charset="0"/>
              </a:rPr>
              <a:t>Sign Code- Off-Site Sign Not Allowed</a:t>
            </a:r>
          </a:p>
        </p:txBody>
      </p:sp>
      <p:pic>
        <p:nvPicPr>
          <p:cNvPr id="4" name="Picture 3">
            <a:extLst>
              <a:ext uri="{FF2B5EF4-FFF2-40B4-BE49-F238E27FC236}">
                <a16:creationId xmlns:a16="http://schemas.microsoft.com/office/drawing/2014/main" id="{8DD788B4-2BF8-203F-6B15-E074E21A5E05}"/>
              </a:ext>
            </a:extLst>
          </p:cNvPr>
          <p:cNvPicPr>
            <a:picLocks noChangeAspect="1"/>
          </p:cNvPicPr>
          <p:nvPr/>
        </p:nvPicPr>
        <p:blipFill>
          <a:blip r:embed="rId3"/>
          <a:stretch>
            <a:fillRect/>
          </a:stretch>
        </p:blipFill>
        <p:spPr>
          <a:xfrm>
            <a:off x="4999279" y="2676215"/>
            <a:ext cx="7016628" cy="2958106"/>
          </a:xfrm>
          <a:prstGeom prst="rect">
            <a:avLst/>
          </a:prstGeom>
        </p:spPr>
      </p:pic>
    </p:spTree>
    <p:extLst>
      <p:ext uri="{BB962C8B-B14F-4D97-AF65-F5344CB8AC3E}">
        <p14:creationId xmlns:p14="http://schemas.microsoft.com/office/powerpoint/2010/main" val="1159531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3C5DC-87B4-D1A2-65C5-CF9F8016BF88}"/>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9C2BE38-A73D-C2C0-DE12-21CE11359823}"/>
              </a:ext>
            </a:extLst>
          </p:cNvPr>
          <p:cNvSpPr>
            <a:spLocks noGrp="1"/>
          </p:cNvSpPr>
          <p:nvPr>
            <p:ph type="sldNum" sz="quarter" idx="12"/>
          </p:nvPr>
        </p:nvSpPr>
        <p:spPr/>
        <p:txBody>
          <a:bodyPr/>
          <a:lstStyle/>
          <a:p>
            <a:fld id="{32ED3CB0-41EC-43AE-BAE1-82016E7D08E0}" type="slidenum">
              <a:rPr lang="en-US" smtClean="0"/>
              <a:t>7</a:t>
            </a:fld>
            <a:endParaRPr lang="en-US" dirty="0"/>
          </a:p>
        </p:txBody>
      </p:sp>
      <p:sp>
        <p:nvSpPr>
          <p:cNvPr id="18" name="Title 2">
            <a:extLst>
              <a:ext uri="{FF2B5EF4-FFF2-40B4-BE49-F238E27FC236}">
                <a16:creationId xmlns:a16="http://schemas.microsoft.com/office/drawing/2014/main" id="{AFC1F8DA-1E63-F8F8-F5CC-93B31319DFFD}"/>
              </a:ext>
            </a:extLst>
          </p:cNvPr>
          <p:cNvSpPr txBox="1">
            <a:spLocks/>
          </p:cNvSpPr>
          <p:nvPr/>
        </p:nvSpPr>
        <p:spPr>
          <a:xfrm>
            <a:off x="4672463" y="923462"/>
            <a:ext cx="5915025" cy="4199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800"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46D53E3-0CA4-78D8-80DC-3882A7B6E044}"/>
              </a:ext>
            </a:extLst>
          </p:cNvPr>
          <p:cNvSpPr txBox="1"/>
          <p:nvPr/>
        </p:nvSpPr>
        <p:spPr>
          <a:xfrm>
            <a:off x="192405" y="1184861"/>
            <a:ext cx="11807190" cy="4154984"/>
          </a:xfrm>
          <a:prstGeom prst="rect">
            <a:avLst/>
          </a:prstGeom>
          <a:noFill/>
        </p:spPr>
        <p:txBody>
          <a:bodyPr wrap="square" rtlCol="0">
            <a:spAutoFit/>
          </a:bodyPr>
          <a:lstStyle/>
          <a:p>
            <a:endParaRPr lang="en-US" sz="1200" dirty="0"/>
          </a:p>
          <a:p>
            <a:r>
              <a:rPr lang="en-US" sz="2400" dirty="0"/>
              <a:t>Section 156.02, Definitions: </a:t>
            </a:r>
          </a:p>
          <a:p>
            <a:endParaRPr lang="en-US" sz="2400" dirty="0"/>
          </a:p>
          <a:p>
            <a:r>
              <a:rPr lang="en-US" sz="3600" b="1" i="1" u="sng" dirty="0"/>
              <a:t>Private Groin sign. </a:t>
            </a:r>
            <a:r>
              <a:rPr lang="en-US" sz="3600" i="1" u="sng" dirty="0"/>
              <a:t>An </a:t>
            </a:r>
            <a:r>
              <a:rPr lang="en-US" sz="3600" b="1" i="1" u="sng" dirty="0">
                <a:solidFill>
                  <a:schemeClr val="accent6">
                    <a:lumMod val="75000"/>
                  </a:schemeClr>
                </a:solidFill>
              </a:rPr>
              <a:t>archway-shaped sign </a:t>
            </a:r>
            <a:r>
              <a:rPr lang="en-US" sz="3600" i="1" u="sng" dirty="0"/>
              <a:t>erected and maintained </a:t>
            </a:r>
            <a:r>
              <a:rPr lang="en-US" sz="3600" b="1" i="1" u="sng" dirty="0">
                <a:solidFill>
                  <a:schemeClr val="accent6">
                    <a:lumMod val="75000"/>
                  </a:schemeClr>
                </a:solidFill>
              </a:rPr>
              <a:t>on a privately owned </a:t>
            </a:r>
            <a:r>
              <a:rPr lang="en-US" sz="3600" i="1" u="sng" dirty="0"/>
              <a:t>and permitted </a:t>
            </a:r>
            <a:r>
              <a:rPr lang="en-US" sz="3600" b="1" i="1" u="sng" dirty="0">
                <a:solidFill>
                  <a:schemeClr val="accent6">
                    <a:lumMod val="75000"/>
                  </a:schemeClr>
                </a:solidFill>
              </a:rPr>
              <a:t>groin that includes a pedestrian walkway that extends over sovereign submerged lands in the Gulf </a:t>
            </a:r>
            <a:r>
              <a:rPr lang="en-US" sz="3600" i="1" u="sng" dirty="0"/>
              <a:t>of America (formerly known as the Gulf of Mexico).</a:t>
            </a:r>
            <a:endParaRPr lang="en-US" sz="3600" dirty="0"/>
          </a:p>
          <a:p>
            <a:endParaRPr lang="en-US" sz="2400" dirty="0"/>
          </a:p>
        </p:txBody>
      </p:sp>
      <p:sp>
        <p:nvSpPr>
          <p:cNvPr id="6" name="Title 2">
            <a:extLst>
              <a:ext uri="{FF2B5EF4-FFF2-40B4-BE49-F238E27FC236}">
                <a16:creationId xmlns:a16="http://schemas.microsoft.com/office/drawing/2014/main" id="{7088E281-831F-3539-3B64-745E03CE4662}"/>
              </a:ext>
            </a:extLst>
          </p:cNvPr>
          <p:cNvSpPr txBox="1">
            <a:spLocks/>
          </p:cNvSpPr>
          <p:nvPr/>
        </p:nvSpPr>
        <p:spPr>
          <a:xfrm>
            <a:off x="4309110" y="368144"/>
            <a:ext cx="7978140" cy="41993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en-US" sz="3600" b="1" dirty="0">
                <a:latin typeface="Arial" panose="020B0604020202020204" pitchFamily="34" charset="0"/>
                <a:cs typeface="Arial" panose="020B0604020202020204" pitchFamily="34" charset="0"/>
              </a:rPr>
              <a:t>Ord. 2026-08: Amendments</a:t>
            </a:r>
          </a:p>
        </p:txBody>
      </p:sp>
      <p:sp>
        <p:nvSpPr>
          <p:cNvPr id="2" name="Title 2">
            <a:extLst>
              <a:ext uri="{FF2B5EF4-FFF2-40B4-BE49-F238E27FC236}">
                <a16:creationId xmlns:a16="http://schemas.microsoft.com/office/drawing/2014/main" id="{C8A2DC23-10EF-D60D-66B0-67ABE1E9A665}"/>
              </a:ext>
            </a:extLst>
          </p:cNvPr>
          <p:cNvSpPr txBox="1">
            <a:spLocks/>
          </p:cNvSpPr>
          <p:nvPr/>
        </p:nvSpPr>
        <p:spPr>
          <a:xfrm>
            <a:off x="3874770" y="919760"/>
            <a:ext cx="8416290" cy="41993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en-US" sz="3100" dirty="0">
                <a:latin typeface="Arial" panose="020B0604020202020204" pitchFamily="34" charset="0"/>
                <a:cs typeface="Arial" panose="020B0604020202020204" pitchFamily="34" charset="0"/>
              </a:rPr>
              <a:t>New Sign Type Added to Definitions</a:t>
            </a:r>
          </a:p>
        </p:txBody>
      </p:sp>
    </p:spTree>
    <p:extLst>
      <p:ext uri="{BB962C8B-B14F-4D97-AF65-F5344CB8AC3E}">
        <p14:creationId xmlns:p14="http://schemas.microsoft.com/office/powerpoint/2010/main" val="1184029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8CD13-A046-6329-662A-754630568EA5}"/>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5E1E42B-0164-36BE-2941-CCE922275E3F}"/>
              </a:ext>
            </a:extLst>
          </p:cNvPr>
          <p:cNvSpPr>
            <a:spLocks noGrp="1"/>
          </p:cNvSpPr>
          <p:nvPr>
            <p:ph type="sldNum" sz="quarter" idx="12"/>
          </p:nvPr>
        </p:nvSpPr>
        <p:spPr/>
        <p:txBody>
          <a:bodyPr/>
          <a:lstStyle/>
          <a:p>
            <a:fld id="{32ED3CB0-41EC-43AE-BAE1-82016E7D08E0}" type="slidenum">
              <a:rPr lang="en-US" smtClean="0"/>
              <a:t>8</a:t>
            </a:fld>
            <a:endParaRPr lang="en-US" dirty="0"/>
          </a:p>
        </p:txBody>
      </p:sp>
      <p:sp>
        <p:nvSpPr>
          <p:cNvPr id="18" name="Title 2">
            <a:extLst>
              <a:ext uri="{FF2B5EF4-FFF2-40B4-BE49-F238E27FC236}">
                <a16:creationId xmlns:a16="http://schemas.microsoft.com/office/drawing/2014/main" id="{74C8A30F-D856-ADDD-60CC-8B7AE347AEDC}"/>
              </a:ext>
            </a:extLst>
          </p:cNvPr>
          <p:cNvSpPr txBox="1">
            <a:spLocks/>
          </p:cNvSpPr>
          <p:nvPr/>
        </p:nvSpPr>
        <p:spPr>
          <a:xfrm>
            <a:off x="4672463" y="923462"/>
            <a:ext cx="5915025" cy="4199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800"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E016AD5D-D45F-68E6-7843-4FEE20ABB228}"/>
              </a:ext>
            </a:extLst>
          </p:cNvPr>
          <p:cNvSpPr txBox="1"/>
          <p:nvPr/>
        </p:nvSpPr>
        <p:spPr>
          <a:xfrm>
            <a:off x="80010" y="1184861"/>
            <a:ext cx="12111990" cy="6309420"/>
          </a:xfrm>
          <a:prstGeom prst="rect">
            <a:avLst/>
          </a:prstGeom>
          <a:noFill/>
        </p:spPr>
        <p:txBody>
          <a:bodyPr wrap="square" rtlCol="0">
            <a:spAutoFit/>
          </a:bodyPr>
          <a:lstStyle/>
          <a:p>
            <a:endParaRPr lang="en-US" sz="1200" dirty="0"/>
          </a:p>
          <a:p>
            <a:r>
              <a:rPr lang="en-US" sz="2400" dirty="0"/>
              <a:t>New proposed Subsection 158.07</a:t>
            </a:r>
            <a:r>
              <a:rPr lang="en-US" sz="2400" b="1" u="sng" dirty="0">
                <a:solidFill>
                  <a:schemeClr val="accent6">
                    <a:lumMod val="75000"/>
                  </a:schemeClr>
                </a:solidFill>
                <a:highlight>
                  <a:srgbClr val="FFFF00"/>
                </a:highlight>
              </a:rPr>
              <a:t>(F</a:t>
            </a:r>
            <a:r>
              <a:rPr lang="en-US" sz="2400" dirty="0">
                <a:solidFill>
                  <a:schemeClr val="accent6">
                    <a:lumMod val="75000"/>
                  </a:schemeClr>
                </a:solidFill>
                <a:highlight>
                  <a:srgbClr val="FFFF00"/>
                </a:highlight>
              </a:rPr>
              <a:t>)</a:t>
            </a:r>
            <a:r>
              <a:rPr lang="en-US" sz="2400" dirty="0"/>
              <a:t> contains proposed standards for privately owned groins with pedestrian walkways: </a:t>
            </a:r>
          </a:p>
          <a:p>
            <a:pPr hangingPunct="0"/>
            <a:endParaRPr lang="en-US" sz="800" i="1" u="sng" dirty="0"/>
          </a:p>
          <a:p>
            <a:r>
              <a:rPr lang="en-US" sz="2100" i="1" u="sng" dirty="0">
                <a:solidFill>
                  <a:schemeClr val="accent6">
                    <a:lumMod val="75000"/>
                  </a:schemeClr>
                </a:solidFill>
              </a:rPr>
              <a:t>(F)</a:t>
            </a:r>
            <a:r>
              <a:rPr lang="en-US" sz="2100" i="1" u="sng" dirty="0"/>
              <a:t>	</a:t>
            </a:r>
            <a:r>
              <a:rPr lang="en-US" sz="2100" b="1" i="1" u="sng" dirty="0">
                <a:solidFill>
                  <a:schemeClr val="accent6">
                    <a:lumMod val="75000"/>
                  </a:schemeClr>
                </a:solidFill>
              </a:rPr>
              <a:t>Allowance</a:t>
            </a:r>
            <a:r>
              <a:rPr lang="en-US" sz="2100" i="1" u="sng" dirty="0"/>
              <a:t>. A </a:t>
            </a:r>
            <a:r>
              <a:rPr lang="en-US" sz="2100" b="1" i="1" u="sng" dirty="0">
                <a:solidFill>
                  <a:schemeClr val="accent6">
                    <a:lumMod val="75000"/>
                  </a:schemeClr>
                </a:solidFill>
              </a:rPr>
              <a:t>single Private Groin sign is authorized on a privately owned </a:t>
            </a:r>
            <a:r>
              <a:rPr lang="en-US" sz="2100" i="1" u="sng" dirty="0"/>
              <a:t>and permitted </a:t>
            </a:r>
            <a:r>
              <a:rPr lang="en-US" sz="2100" b="1" i="1" u="sng" dirty="0">
                <a:solidFill>
                  <a:schemeClr val="accent6">
                    <a:lumMod val="75000"/>
                  </a:schemeClr>
                </a:solidFill>
              </a:rPr>
              <a:t>groin structure that includes a pedestrian walkway</a:t>
            </a:r>
            <a:r>
              <a:rPr lang="en-US" sz="2100" i="1" u="sng" dirty="0"/>
              <a:t>, and that extends from the public beach into the Gulf of America (formerly known as the Gulf of Mexico). The archway structure and embedded </a:t>
            </a:r>
            <a:r>
              <a:rPr lang="en-US" sz="2100" b="1" i="1" u="sng" dirty="0">
                <a:solidFill>
                  <a:schemeClr val="accent6">
                    <a:lumMod val="75000"/>
                  </a:schemeClr>
                </a:solidFill>
              </a:rPr>
              <a:t>sign shall be limited to identifying the responsible entity for the structure and groin, so ownership and liability can be identified by the walkway users and the public from the public beach</a:t>
            </a:r>
            <a:r>
              <a:rPr lang="en-US" sz="2100" i="1" u="sng" dirty="0"/>
              <a:t>. The allowance is authorized when all of the following requirements are met:</a:t>
            </a:r>
          </a:p>
          <a:p>
            <a:endParaRPr lang="en-US" sz="2100" dirty="0"/>
          </a:p>
          <a:p>
            <a:pPr lvl="1"/>
            <a:r>
              <a:rPr lang="en-US" sz="2100" i="1" u="sng" dirty="0"/>
              <a:t>(1)	The </a:t>
            </a:r>
            <a:r>
              <a:rPr lang="en-US" sz="2100" b="1" i="1" u="sng" dirty="0">
                <a:solidFill>
                  <a:schemeClr val="accent6">
                    <a:lumMod val="75000"/>
                  </a:schemeClr>
                </a:solidFill>
              </a:rPr>
              <a:t>archway structure</a:t>
            </a:r>
            <a:r>
              <a:rPr lang="en-US" sz="2100" i="1" u="sng" dirty="0"/>
              <a:t>, inclusive of a single embedded sign, </a:t>
            </a:r>
            <a:r>
              <a:rPr lang="en-US" sz="2100" b="1" i="1" u="sng" dirty="0">
                <a:solidFill>
                  <a:schemeClr val="accent6">
                    <a:lumMod val="75000"/>
                  </a:schemeClr>
                </a:solidFill>
              </a:rPr>
              <a:t>shall not exceed a height of 14 feet </a:t>
            </a:r>
            <a:r>
              <a:rPr lang="en-US" sz="2100" i="1" u="sng" dirty="0"/>
              <a:t>above the surface of the private groin.</a:t>
            </a:r>
            <a:r>
              <a:rPr lang="en-US" sz="2100" i="1" dirty="0"/>
              <a:t>  </a:t>
            </a:r>
            <a:endParaRPr lang="en-US" sz="2100" dirty="0"/>
          </a:p>
          <a:p>
            <a:pPr lvl="1"/>
            <a:r>
              <a:rPr lang="en-US" sz="2100" i="1" u="sng" dirty="0"/>
              <a:t>(2)	The </a:t>
            </a:r>
            <a:r>
              <a:rPr lang="en-US" sz="2100" b="1" i="1" u="sng" dirty="0">
                <a:solidFill>
                  <a:schemeClr val="accent6">
                    <a:lumMod val="75000"/>
                  </a:schemeClr>
                </a:solidFill>
              </a:rPr>
              <a:t>archway structure </a:t>
            </a:r>
            <a:r>
              <a:rPr lang="en-US" sz="2100" i="1" u="sng" dirty="0"/>
              <a:t>on the private groin walkway will </a:t>
            </a:r>
            <a:r>
              <a:rPr lang="en-US" sz="2100" b="1" i="1" u="sng" dirty="0">
                <a:solidFill>
                  <a:schemeClr val="accent6">
                    <a:lumMod val="75000"/>
                  </a:schemeClr>
                </a:solidFill>
              </a:rPr>
              <a:t>create an open frame for pedestrian usage</a:t>
            </a:r>
            <a:r>
              <a:rPr lang="en-US" sz="2100" i="1" u="sng" dirty="0"/>
              <a:t>, and passage through the archway structure shall be constructed and consist of columns or posts made of wood, concrete, stainless steel, aluminum, or similar </a:t>
            </a:r>
            <a:r>
              <a:rPr lang="en-US" sz="2100" b="1" i="1" u="sng" dirty="0">
                <a:solidFill>
                  <a:schemeClr val="accent6">
                    <a:lumMod val="75000"/>
                  </a:schemeClr>
                </a:solidFill>
              </a:rPr>
              <a:t>weather-resistant material not exceeding 8 inches by 8 inches thick</a:t>
            </a:r>
            <a:r>
              <a:rPr lang="en-US" sz="2100" i="1" u="sng" dirty="0"/>
              <a:t>. The </a:t>
            </a:r>
            <a:r>
              <a:rPr lang="en-US" sz="2100" b="1" i="1" u="sng" dirty="0">
                <a:solidFill>
                  <a:schemeClr val="accent6">
                    <a:lumMod val="75000"/>
                  </a:schemeClr>
                </a:solidFill>
              </a:rPr>
              <a:t>archway structure shall not form a </a:t>
            </a:r>
            <a:r>
              <a:rPr lang="en-US" sz="2100" i="1" u="sng" dirty="0"/>
              <a:t>wall, roofed shelter, or </a:t>
            </a:r>
            <a:r>
              <a:rPr lang="en-US" sz="2100" b="1" i="1" u="sng" dirty="0">
                <a:solidFill>
                  <a:schemeClr val="accent6">
                    <a:lumMod val="75000"/>
                  </a:schemeClr>
                </a:solidFill>
              </a:rPr>
              <a:t>enclosed structure</a:t>
            </a:r>
            <a:r>
              <a:rPr lang="en-US" sz="2100" i="1" u="sng" dirty="0"/>
              <a:t>.</a:t>
            </a:r>
            <a:endParaRPr lang="en-US" sz="2100" dirty="0"/>
          </a:p>
          <a:p>
            <a:pPr lvl="1"/>
            <a:endParaRPr lang="en-US" dirty="0"/>
          </a:p>
          <a:p>
            <a:endParaRPr lang="en-US" sz="2400" dirty="0"/>
          </a:p>
        </p:txBody>
      </p:sp>
      <p:sp>
        <p:nvSpPr>
          <p:cNvPr id="6" name="Title 2">
            <a:extLst>
              <a:ext uri="{FF2B5EF4-FFF2-40B4-BE49-F238E27FC236}">
                <a16:creationId xmlns:a16="http://schemas.microsoft.com/office/drawing/2014/main" id="{155E68BF-54FD-3FB3-586F-5488BDAEDBA3}"/>
              </a:ext>
            </a:extLst>
          </p:cNvPr>
          <p:cNvSpPr txBox="1">
            <a:spLocks/>
          </p:cNvSpPr>
          <p:nvPr/>
        </p:nvSpPr>
        <p:spPr>
          <a:xfrm>
            <a:off x="4309110" y="368144"/>
            <a:ext cx="7978140" cy="41993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en-US" sz="3600" b="1" dirty="0">
                <a:latin typeface="Arial" panose="020B0604020202020204" pitchFamily="34" charset="0"/>
                <a:cs typeface="Arial" panose="020B0604020202020204" pitchFamily="34" charset="0"/>
              </a:rPr>
              <a:t>Ord. 2026-08: Amendments</a:t>
            </a:r>
          </a:p>
        </p:txBody>
      </p:sp>
      <p:sp>
        <p:nvSpPr>
          <p:cNvPr id="2" name="Title 2">
            <a:extLst>
              <a:ext uri="{FF2B5EF4-FFF2-40B4-BE49-F238E27FC236}">
                <a16:creationId xmlns:a16="http://schemas.microsoft.com/office/drawing/2014/main" id="{589BEE1F-E81E-BAE6-1CB4-5C07175315FD}"/>
              </a:ext>
            </a:extLst>
          </p:cNvPr>
          <p:cNvSpPr txBox="1">
            <a:spLocks/>
          </p:cNvSpPr>
          <p:nvPr/>
        </p:nvSpPr>
        <p:spPr>
          <a:xfrm>
            <a:off x="3874770" y="919760"/>
            <a:ext cx="8416290" cy="41993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en-US" sz="3100" dirty="0">
                <a:latin typeface="Arial" panose="020B0604020202020204" pitchFamily="34" charset="0"/>
                <a:cs typeface="Arial" panose="020B0604020202020204" pitchFamily="34" charset="0"/>
              </a:rPr>
              <a:t>Specific Sign Regulations: Private Groin Sign</a:t>
            </a:r>
          </a:p>
        </p:txBody>
      </p:sp>
    </p:spTree>
    <p:extLst>
      <p:ext uri="{BB962C8B-B14F-4D97-AF65-F5344CB8AC3E}">
        <p14:creationId xmlns:p14="http://schemas.microsoft.com/office/powerpoint/2010/main" val="3844355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576883-5B4D-033C-93E0-926394292F9A}"/>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6091588-4EBB-BD32-0F6E-0C5D5EE4002E}"/>
              </a:ext>
            </a:extLst>
          </p:cNvPr>
          <p:cNvSpPr>
            <a:spLocks noGrp="1"/>
          </p:cNvSpPr>
          <p:nvPr>
            <p:ph type="sldNum" sz="quarter" idx="12"/>
          </p:nvPr>
        </p:nvSpPr>
        <p:spPr/>
        <p:txBody>
          <a:bodyPr/>
          <a:lstStyle/>
          <a:p>
            <a:fld id="{32ED3CB0-41EC-43AE-BAE1-82016E7D08E0}" type="slidenum">
              <a:rPr lang="en-US" smtClean="0"/>
              <a:t>9</a:t>
            </a:fld>
            <a:endParaRPr lang="en-US" dirty="0"/>
          </a:p>
        </p:txBody>
      </p:sp>
      <p:sp>
        <p:nvSpPr>
          <p:cNvPr id="18" name="Title 2">
            <a:extLst>
              <a:ext uri="{FF2B5EF4-FFF2-40B4-BE49-F238E27FC236}">
                <a16:creationId xmlns:a16="http://schemas.microsoft.com/office/drawing/2014/main" id="{25BCA061-EEF5-7D49-5479-78FB66042BF4}"/>
              </a:ext>
            </a:extLst>
          </p:cNvPr>
          <p:cNvSpPr txBox="1">
            <a:spLocks/>
          </p:cNvSpPr>
          <p:nvPr/>
        </p:nvSpPr>
        <p:spPr>
          <a:xfrm>
            <a:off x="4672463" y="923462"/>
            <a:ext cx="5915025" cy="4199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800"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FD049684-D821-1B80-F2FC-F9610B9BF4DE}"/>
              </a:ext>
            </a:extLst>
          </p:cNvPr>
          <p:cNvSpPr txBox="1"/>
          <p:nvPr/>
        </p:nvSpPr>
        <p:spPr>
          <a:xfrm>
            <a:off x="192405" y="1184861"/>
            <a:ext cx="11807190" cy="4647426"/>
          </a:xfrm>
          <a:prstGeom prst="rect">
            <a:avLst/>
          </a:prstGeom>
          <a:noFill/>
        </p:spPr>
        <p:txBody>
          <a:bodyPr wrap="square" rtlCol="0">
            <a:spAutoFit/>
          </a:bodyPr>
          <a:lstStyle/>
          <a:p>
            <a:endParaRPr lang="en-US" sz="1200" dirty="0"/>
          </a:p>
          <a:p>
            <a:r>
              <a:rPr lang="en-US" sz="2400" dirty="0"/>
              <a:t>New proposed Subsection 156.07</a:t>
            </a:r>
            <a:r>
              <a:rPr lang="en-US" sz="2400" b="1" u="sng" dirty="0">
                <a:solidFill>
                  <a:schemeClr val="accent6">
                    <a:lumMod val="75000"/>
                  </a:schemeClr>
                </a:solidFill>
                <a:highlight>
                  <a:srgbClr val="FFFF00"/>
                </a:highlight>
              </a:rPr>
              <a:t>(F</a:t>
            </a:r>
            <a:r>
              <a:rPr lang="en-US" sz="2400" dirty="0">
                <a:solidFill>
                  <a:schemeClr val="accent6">
                    <a:lumMod val="75000"/>
                  </a:schemeClr>
                </a:solidFill>
                <a:highlight>
                  <a:srgbClr val="FFFF00"/>
                </a:highlight>
              </a:rPr>
              <a:t>)</a:t>
            </a:r>
            <a:r>
              <a:rPr lang="en-US" sz="2400" dirty="0"/>
              <a:t> contains proposed standards for privately owned groins with pedestrian walkways: </a:t>
            </a:r>
          </a:p>
          <a:p>
            <a:pPr hangingPunct="0"/>
            <a:endParaRPr lang="en-US" sz="800" i="1" u="sng" dirty="0"/>
          </a:p>
          <a:p>
            <a:r>
              <a:rPr lang="en-US" i="1" dirty="0"/>
              <a:t> </a:t>
            </a:r>
            <a:endParaRPr lang="en-US" dirty="0"/>
          </a:p>
          <a:p>
            <a:pPr lvl="1"/>
            <a:r>
              <a:rPr lang="en-US" sz="2400" i="1" u="sng" dirty="0"/>
              <a:t>(3)	The </a:t>
            </a:r>
            <a:r>
              <a:rPr lang="en-US" sz="2400" b="1" i="1" u="sng" dirty="0">
                <a:solidFill>
                  <a:schemeClr val="accent6">
                    <a:lumMod val="75000"/>
                  </a:schemeClr>
                </a:solidFill>
              </a:rPr>
              <a:t>archway structure</a:t>
            </a:r>
            <a:r>
              <a:rPr lang="en-US" sz="2400" i="1" u="sng" dirty="0"/>
              <a:t>, including the embedded sign, </a:t>
            </a:r>
            <a:r>
              <a:rPr lang="en-US" sz="2400" b="1" i="1" u="sng" dirty="0">
                <a:solidFill>
                  <a:schemeClr val="accent6">
                    <a:lumMod val="75000"/>
                  </a:schemeClr>
                </a:solidFill>
              </a:rPr>
              <a:t>shall be designed and installed to withstand winds up to 150 miles per hour</a:t>
            </a:r>
            <a:r>
              <a:rPr lang="en-US" sz="2400" i="1" u="sng" dirty="0"/>
              <a:t>.</a:t>
            </a:r>
            <a:endParaRPr lang="en-US" sz="2400" dirty="0"/>
          </a:p>
          <a:p>
            <a:pPr lvl="1"/>
            <a:r>
              <a:rPr lang="en-US" sz="2400" i="1" u="sng" dirty="0"/>
              <a:t>(4)	The </a:t>
            </a:r>
            <a:r>
              <a:rPr lang="en-US" sz="2400" b="1" i="1" u="sng" dirty="0">
                <a:solidFill>
                  <a:schemeClr val="accent6">
                    <a:lumMod val="75000"/>
                  </a:schemeClr>
                </a:solidFill>
              </a:rPr>
              <a:t>archway and embedded sign shall not be illuminated</a:t>
            </a:r>
            <a:r>
              <a:rPr lang="en-US" sz="2400" i="1" u="sng" dirty="0"/>
              <a:t>.</a:t>
            </a:r>
            <a:endParaRPr lang="en-US" sz="2400" dirty="0"/>
          </a:p>
          <a:p>
            <a:pPr lvl="1"/>
            <a:r>
              <a:rPr lang="en-US" sz="2400" i="1" u="sng" dirty="0"/>
              <a:t>(5)	</a:t>
            </a:r>
            <a:r>
              <a:rPr lang="en-US" sz="2400" b="1" i="1" u="sng" dirty="0">
                <a:solidFill>
                  <a:schemeClr val="accent6">
                    <a:lumMod val="75000"/>
                  </a:schemeClr>
                </a:solidFill>
              </a:rPr>
              <a:t>All other applicable state and federal requirements and permits </a:t>
            </a:r>
            <a:r>
              <a:rPr lang="en-US" sz="2400" i="1" u="sng" dirty="0"/>
              <a:t>for the private groin, archway, and sign </a:t>
            </a:r>
            <a:r>
              <a:rPr lang="en-US" sz="2400" b="1" i="1" u="sng" dirty="0">
                <a:solidFill>
                  <a:schemeClr val="accent6">
                    <a:lumMod val="75000"/>
                  </a:schemeClr>
                </a:solidFill>
              </a:rPr>
              <a:t>are obtained and approved</a:t>
            </a:r>
            <a:r>
              <a:rPr lang="en-US" sz="2400" i="1" u="sng" dirty="0"/>
              <a:t>.</a:t>
            </a:r>
            <a:endParaRPr lang="en-US" sz="2400" dirty="0"/>
          </a:p>
          <a:p>
            <a:pPr lvl="1"/>
            <a:r>
              <a:rPr lang="en-US" sz="2400" i="1" u="sng" dirty="0"/>
              <a:t>(6)	The </a:t>
            </a:r>
            <a:r>
              <a:rPr lang="en-US" sz="2400" b="1" i="1" u="sng" dirty="0">
                <a:solidFill>
                  <a:schemeClr val="accent6">
                    <a:lumMod val="75000"/>
                  </a:schemeClr>
                </a:solidFill>
              </a:rPr>
              <a:t>archway and embedded sign shall be maintained in good repair at the owner’s sole expense</a:t>
            </a:r>
            <a:r>
              <a:rPr lang="en-US" sz="2400" i="1" u="sng" dirty="0"/>
              <a:t>.</a:t>
            </a:r>
            <a:endParaRPr lang="en-US" sz="2400" dirty="0"/>
          </a:p>
          <a:p>
            <a:pPr lvl="1"/>
            <a:endParaRPr lang="en-US" dirty="0"/>
          </a:p>
          <a:p>
            <a:endParaRPr lang="en-US" sz="2400" dirty="0"/>
          </a:p>
        </p:txBody>
      </p:sp>
      <p:sp>
        <p:nvSpPr>
          <p:cNvPr id="6" name="Title 2">
            <a:extLst>
              <a:ext uri="{FF2B5EF4-FFF2-40B4-BE49-F238E27FC236}">
                <a16:creationId xmlns:a16="http://schemas.microsoft.com/office/drawing/2014/main" id="{0B1A982D-2B42-1C3F-805C-B97F25DBA860}"/>
              </a:ext>
            </a:extLst>
          </p:cNvPr>
          <p:cNvSpPr txBox="1">
            <a:spLocks/>
          </p:cNvSpPr>
          <p:nvPr/>
        </p:nvSpPr>
        <p:spPr>
          <a:xfrm>
            <a:off x="4309110" y="368144"/>
            <a:ext cx="7978140" cy="41993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en-US" sz="3600" b="1" dirty="0">
                <a:latin typeface="Arial" panose="020B0604020202020204" pitchFamily="34" charset="0"/>
                <a:cs typeface="Arial" panose="020B0604020202020204" pitchFamily="34" charset="0"/>
              </a:rPr>
              <a:t>Ord. 2026-08: Amendments</a:t>
            </a:r>
          </a:p>
        </p:txBody>
      </p:sp>
      <p:sp>
        <p:nvSpPr>
          <p:cNvPr id="3" name="Title 2">
            <a:extLst>
              <a:ext uri="{FF2B5EF4-FFF2-40B4-BE49-F238E27FC236}">
                <a16:creationId xmlns:a16="http://schemas.microsoft.com/office/drawing/2014/main" id="{F490BE64-01E7-B94E-B04F-C8CC997AD7E1}"/>
              </a:ext>
            </a:extLst>
          </p:cNvPr>
          <p:cNvSpPr txBox="1">
            <a:spLocks/>
          </p:cNvSpPr>
          <p:nvPr/>
        </p:nvSpPr>
        <p:spPr>
          <a:xfrm>
            <a:off x="3874770" y="919760"/>
            <a:ext cx="8416290" cy="41993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en-US" sz="3100" dirty="0">
                <a:latin typeface="Arial" panose="020B0604020202020204" pitchFamily="34" charset="0"/>
                <a:cs typeface="Arial" panose="020B0604020202020204" pitchFamily="34" charset="0"/>
              </a:rPr>
              <a:t>Specific Sign Regulations: Private Groin Sign</a:t>
            </a:r>
          </a:p>
        </p:txBody>
      </p:sp>
    </p:spTree>
    <p:extLst>
      <p:ext uri="{BB962C8B-B14F-4D97-AF65-F5344CB8AC3E}">
        <p14:creationId xmlns:p14="http://schemas.microsoft.com/office/powerpoint/2010/main" val="1257652394"/>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own Powerpoint Template NEW" id="{BE6F55BA-D590-4F61-8A8D-A364CF6B8A02}" vid="{C8F28F3A-E0C0-4D5E-9EF8-CD26C7907CC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31965</TotalTime>
  <Words>987</Words>
  <Application>Microsoft Office PowerPoint</Application>
  <PresentationFormat>Widescreen</PresentationFormat>
  <Paragraphs>87</Paragraphs>
  <Slides>11</Slides>
  <Notes>11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11</vt:i4>
      </vt:variant>
    </vt:vector>
  </HeadingPairs>
  <TitlesOfParts>
    <vt:vector size="15" baseType="lpstr">
      <vt:lpstr>Arial</vt:lpstr>
      <vt:lpstr>Calibri</vt:lpstr>
      <vt:lpstr>Custom Design</vt:lpstr>
      <vt:lpstr>2_Custom Design</vt:lpstr>
      <vt:lpstr>Publicly-Initiated Sign Code Amendment  Ordinance 2026-08 Public Hearing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Allen Parsons</dc:creator>
  <cp:lastModifiedBy>Allen Parsons</cp:lastModifiedBy>
  <cp:revision>528</cp:revision>
  <cp:lastPrinted>2026-03-16T21:23:04Z</cp:lastPrinted>
  <dcterms:created xsi:type="dcterms:W3CDTF">2020-02-05T17:30:53Z</dcterms:created>
  <dcterms:modified xsi:type="dcterms:W3CDTF">2026-03-16T21:23:21Z</dcterms:modified>
</cp:coreProperties>
</file>