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handoutMasterIdLst>
    <p:handoutMasterId r:id="rId20"/>
  </p:handoutMasterIdLst>
  <p:sldIdLst>
    <p:sldId id="256" r:id="rId6"/>
    <p:sldId id="257" r:id="rId7"/>
    <p:sldId id="262" r:id="rId8"/>
    <p:sldId id="270" r:id="rId9"/>
    <p:sldId id="269" r:id="rId10"/>
    <p:sldId id="271" r:id="rId11"/>
    <p:sldId id="268" r:id="rId12"/>
    <p:sldId id="277" r:id="rId13"/>
    <p:sldId id="274" r:id="rId14"/>
    <p:sldId id="273" r:id="rId15"/>
    <p:sldId id="281" r:id="rId16"/>
    <p:sldId id="259" r:id="rId17"/>
    <p:sldId id="272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B2221F-B8A5-4B96-BC95-2B7EC7E60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AB482-E73C-43FA-86B9-EB1FB28E3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7EAEE-AD91-41D9-8FEE-3B37CC3E6FD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2EDE1-C512-4F35-A034-452D77690A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32E24-C652-47DC-A740-E4119AE5B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0472E-B61F-492F-B87B-31C360B04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60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CC0-9E29-4E40-8D9B-9A9602EE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F953-86E4-4AF6-876A-802B34A3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C4A01-4941-487E-A6A4-68AFECFF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2D62-D72C-4943-A483-9BEB78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82EE-25DF-4A4A-8001-9FB9EC8F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6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0546-1482-458E-B06D-586DE16F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0618-96C7-4EA4-92E9-8C5B396F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BD85-A69F-4163-8308-8BD894EF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D0FB-6287-4383-B401-3199BA78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2286-BC61-455B-AF6F-7ED9BEA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F303-2792-4559-AF21-1E305051F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63EC-943D-4E36-B3FF-A54F601E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7EF4-53F3-4423-B519-E2A6FFF5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83CF-8F0B-48AD-9459-F4E3D5CD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F210-D5CB-4613-9D63-BEC13592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63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45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CE5D-940C-4688-9528-347E7FB80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E17A7-83A3-4A9B-9182-645767DED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21119-D0EF-45F2-B559-98314054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44FB8-56FC-4EDE-B9AB-34E33064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2C38C-F2C0-44DA-A2E1-2BDEE04F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4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C3E9-B18C-41CC-B878-79F1E566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7960-B57B-4AE6-B48B-F80A2FD20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B5226-D561-4BA2-9F47-AA243626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C1F34-77E8-42BE-B430-8387B53B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7C082-B39D-40C4-81C1-4A69835E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78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9574D-0756-4ADE-BB1E-1CD5872C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BCE77-520D-484C-B561-54E23A592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31410-7CF7-4B88-95AF-2EDA5DEC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88EC-02C3-4AF1-9E10-470D5C56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540E-BFB2-44AF-BFB1-9089428B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15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E0D9-B441-4065-9A87-E535F11E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C0226-5F0C-4D78-8983-5239D5F73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7C2D7-46D8-48C2-B910-E923E3F6D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932C0-D45F-4DE1-B04B-20F6E0A13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668F1-EB1E-4CF0-BC92-692C9788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C3FE3-43C0-4266-85AD-60B3824C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15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4D91-DD9B-47F0-9121-45F7BD4B0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ACA89-BAD5-4629-B1A2-C64A375B5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B7A79-6C26-44EE-B878-7F2AA64DF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461A4-DF42-4BE5-91C7-635DC1035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8978A-86C8-406D-8EE5-EEF6B4F3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5C1BD-04EA-46A9-AB25-C00C40D0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5D5C-EA15-4F2D-9DD1-1D105D5E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7D60BE-7E5A-466D-8FAE-4ABBE8D9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3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1C4DA-7098-41A1-A5E0-21DE0374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AD822-0141-4417-8C55-722D0543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4A1B6-92FC-4136-93C2-1E9E4F2F6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B8C31-D60B-4A25-B511-A5E4C80D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22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F3F2A-12FA-482E-9A00-1A3B8780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D3940-D30B-4631-8AC7-0BAC3468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DDF81-F6CE-42F4-B11E-22706D4F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3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FA0A-28B2-402C-8908-E6BC942D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894-A15A-40A2-8DB2-21982376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EC7F-3BB3-470E-8B99-3405EB6D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CB22-0FA1-4D21-920D-F4C9A014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CE62-17F5-484E-947B-0B4CC10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4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9BC8-22F7-4404-AD24-731480D4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53FA6-2DD0-40BD-8AE2-A9F27D92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37BB6-DB0F-4E71-B3DA-6607F372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EB433-7FB2-4316-887B-5B37A1E46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A2AE9-BDA0-45C7-8667-FE34A39B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68B2A-7347-48EC-BA95-C8D6ED01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0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1767E-8198-4A3C-88B9-802F0F90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1A51AA-9D6B-4A49-9823-E4770154F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09590-41F3-4CC3-B2C4-C00027C36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D97CD-433E-43EF-8737-10E02FD2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B70F5-B385-416D-B8CD-827C7BE2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628F0-C16F-4A73-AFF1-8F39C677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99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9688-D484-4372-8BFD-15E12E0E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7A718-0F38-4B4E-8181-DB92E49AB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252DE-5FB8-496B-B2F3-105697E2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4C91D-E61A-4A8A-BA14-12C1D7B5F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94582-713F-43D6-8746-07E60DA4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94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7EF920-5978-4567-8751-A1A876B54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1E021-35F8-49CB-B7FC-562BE899E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2732D-1C37-464F-B0BB-BA843F3D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BB3B-B8AC-4516-BC92-7EF6C7FD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64E8F-CEDA-497F-906F-45077AF4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6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CB8C-46A9-49E8-BD3F-F6194772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FC611A-DD25-4192-A814-1FED0FCB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609" y="18255"/>
            <a:ext cx="793939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A85D20B-FA63-4107-8E02-DDEDF14C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18DBCFD-170E-4868-8C05-1802802A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E114A0-9354-4568-B7B9-24874603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5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E4F-946D-4A0A-A360-95999D746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94" y="136525"/>
            <a:ext cx="7315199" cy="71552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6145-E558-4729-8177-BF3562AD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E756-9EED-4A74-AF6A-066826DC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4EB8-9BBB-4975-A790-301A6CAD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A1C75-D1E5-44AC-87BF-7A3A209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10286-746F-43C6-88CB-9A72E9D1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52AA-1225-407A-ABD7-78794050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E715-C87E-4375-87AC-20FD60CA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C97F3-948D-4AA5-A7DF-B526C405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F1CAD-68F9-44F9-AB2F-8913AC52C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05C0B-CEB7-459F-8E3D-63D94A02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0953A-579A-44ED-A3BD-504E36C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66759-3596-4C1C-A5A3-3631BAE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61890A6-4349-4048-A507-C5C89BFCF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752" y="5555"/>
            <a:ext cx="914926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43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6BD-824B-405C-AD29-CEBC7719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775" y="69850"/>
            <a:ext cx="7896225" cy="1177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B20F-5908-4F3E-9725-B9D461D5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07829-3AFE-4CE3-A240-61F55224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5F360-F5B7-4690-9D5B-E7C64516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2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1D31F-A123-43E6-9763-59DD44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F949-F878-48C0-B88E-8DE12401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AFB4-A7AD-44D9-A7FF-4D32278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B6B0-21E3-44DB-9624-0ADE6DB4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8A90D-E5C0-427A-B847-9BC6FB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2E203-DD98-470C-824C-E45E72AF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7DBD-1038-4292-BD0E-FD36C01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066F-F8ED-4B08-B1FE-F120908B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DA814-021F-4F0A-A5A1-EF442E7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EDC1-D019-4ADB-82B2-C92DA43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22C61-0012-44E9-AAFB-FA6E913E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4566-6349-4A79-9009-12D9E103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31D5A-05E0-4ECD-A59E-C77B01BA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762E2-BFD8-4C1B-A25A-23DFDEC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ED20C-5D95-4044-A8A8-E3A74D35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B138B-DFA8-4712-A283-9374061D1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93" b="80876"/>
          <a:stretch/>
        </p:blipFill>
        <p:spPr>
          <a:xfrm>
            <a:off x="0" y="25288"/>
            <a:ext cx="12169464" cy="13114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FF42E-64AF-4BB7-961A-FF22F32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7F0D-DE41-4F0B-95E3-14F9D43D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BCEB-3FB8-41BD-A422-AED61BCA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088FF-5CE3-48F9-92FC-43FB5F5C67DF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158-0C89-4D7F-AE98-805C0A2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15F-903B-434F-B023-3C941B90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A5FA3B-0C80-49F3-A2C8-5528B233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B9AE4-03BD-4826-AB4F-ABEAC53F2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337ED-4BDF-4403-8C38-D3DE40155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CEC0E-BCC5-4C00-8A41-FCD92E14260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F3CAD-82AF-45E8-80D3-EEB8EB9D4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1B313-DE2B-4C11-8FBB-57A7184A7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F38D9-3C87-4C43-88D4-35B868F92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1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8A56A3-061F-4CC8-B7FC-5AB57A1A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387" y="2172749"/>
            <a:ext cx="9144000" cy="3543518"/>
          </a:xfrm>
        </p:spPr>
        <p:txBody>
          <a:bodyPr>
            <a:normAutofit fontScale="90000"/>
          </a:bodyPr>
          <a:lstStyle/>
          <a:p>
            <a:r>
              <a:rPr lang="en-US" dirty="0"/>
              <a:t>Longboat Key </a:t>
            </a:r>
            <a:br>
              <a:rPr lang="en-US" dirty="0"/>
            </a:br>
            <a:r>
              <a:rPr lang="en-US" dirty="0"/>
              <a:t>Historical Society </a:t>
            </a:r>
            <a:br>
              <a:rPr lang="en-US" dirty="0"/>
            </a:br>
            <a:r>
              <a:rPr lang="en-US" dirty="0"/>
              <a:t>Cottage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November 9, 2020</a:t>
            </a:r>
          </a:p>
        </p:txBody>
      </p:sp>
    </p:spTree>
    <p:extLst>
      <p:ext uri="{BB962C8B-B14F-4D97-AF65-F5344CB8AC3E}">
        <p14:creationId xmlns:p14="http://schemas.microsoft.com/office/powerpoint/2010/main" val="90215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3679A21-6055-4AF5-BEB7-4B7EB282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LBKHS</a:t>
            </a:r>
            <a:r>
              <a:rPr lang="en-US" dirty="0"/>
              <a:t> Correspondence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650AB1-2A37-4F53-8BEE-791CC7F0633A}"/>
              </a:ext>
            </a:extLst>
          </p:cNvPr>
          <p:cNvSpPr txBox="1">
            <a:spLocks/>
          </p:cNvSpPr>
          <p:nvPr/>
        </p:nvSpPr>
        <p:spPr>
          <a:xfrm>
            <a:off x="838200" y="2114025"/>
            <a:ext cx="10515600" cy="4378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LBKHS provided documentation regarding their financial capacity to perform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they will ex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ecute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 Lease Agreement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337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3679A21-6055-4AF5-BEB7-4B7EB282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650AB1-2A37-4F53-8BEE-791CC7F0633A}"/>
              </a:ext>
            </a:extLst>
          </p:cNvPr>
          <p:cNvSpPr txBox="1">
            <a:spLocks/>
          </p:cNvSpPr>
          <p:nvPr/>
        </p:nvSpPr>
        <p:spPr>
          <a:xfrm>
            <a:off x="838200" y="1471961"/>
            <a:ext cx="10515600" cy="5020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Finalize Location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Finalize Lease Language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Authorize Execution of Lease Agreement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LBKHS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Apply for necessary permits to move structure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Temporary use permit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Move permit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Construction permit to place on foundation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Move permit and move structure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Town process a modification to the Bay Isles PUD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incorporate the approved concept plan for the Town Center including the location of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LBKHS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Historic Cottage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693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7B551-0BE5-4D29-8C48-571641DEC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2929" y="3041971"/>
            <a:ext cx="5157787" cy="3684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06335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0362F-C130-48BC-9BF4-C031DC9DE34D}"/>
              </a:ext>
            </a:extLst>
          </p:cNvPr>
          <p:cNvSpPr txBox="1"/>
          <p:nvPr/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Proposed Location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C3E29-6826-42C3-8E02-4114C1295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90196" y="321438"/>
            <a:ext cx="5880796" cy="62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9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0362F-C130-48BC-9BF4-C031DC9DE34D}"/>
              </a:ext>
            </a:extLst>
          </p:cNvPr>
          <p:cNvSpPr txBox="1"/>
          <p:nvPr/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Proposed Location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2CD64-52F5-457F-B552-41EC3181C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90196" y="321438"/>
            <a:ext cx="5880796" cy="62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/>
          <a:p>
            <a:r>
              <a:rPr lang="en-US" sz="3600" b="1" dirty="0"/>
              <a:t>Longboat Key </a:t>
            </a:r>
            <a:br>
              <a:rPr lang="en-US" sz="3600" b="1" dirty="0"/>
            </a:br>
            <a:r>
              <a:rPr lang="en-US" sz="3600" b="1" dirty="0"/>
              <a:t>Historical Society Cottage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A7F75-868C-4514-BE6B-9F2BDCD15A14}"/>
              </a:ext>
            </a:extLst>
          </p:cNvPr>
          <p:cNvSpPr txBox="1"/>
          <p:nvPr/>
        </p:nvSpPr>
        <p:spPr>
          <a:xfrm>
            <a:off x="434898" y="1940313"/>
            <a:ext cx="40032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Request to locate within the Town Center Property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Site Considerations- final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Revised Lease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19FCA77-EB91-45B9-881F-786DEFAC8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70" y="1639228"/>
            <a:ext cx="6882544" cy="5141067"/>
          </a:xfrm>
        </p:spPr>
      </p:pic>
    </p:spTree>
    <p:extLst>
      <p:ext uri="{BB962C8B-B14F-4D97-AF65-F5344CB8AC3E}">
        <p14:creationId xmlns:p14="http://schemas.microsoft.com/office/powerpoint/2010/main" val="88606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D6607-FC98-48E3-B9C7-78C179EFE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97420-4A13-42A7-9BB1-C0C16FF0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94" y="292336"/>
            <a:ext cx="9791025" cy="62733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F5EE59-8EFF-4296-9D6D-9F1CBF590DD7}"/>
              </a:ext>
            </a:extLst>
          </p:cNvPr>
          <p:cNvSpPr txBox="1"/>
          <p:nvPr/>
        </p:nvSpPr>
        <p:spPr>
          <a:xfrm>
            <a:off x="3151464" y="292336"/>
            <a:ext cx="2944536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Original Proposed Location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Site 1</a:t>
            </a:r>
          </a:p>
        </p:txBody>
      </p:sp>
    </p:spTree>
    <p:extLst>
      <p:ext uri="{BB962C8B-B14F-4D97-AF65-F5344CB8AC3E}">
        <p14:creationId xmlns:p14="http://schemas.microsoft.com/office/powerpoint/2010/main" val="379886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B223CC-F31B-462F-8E7C-8C28C104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100"/>
            <a:ext cx="12192000" cy="4755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47A08-6CF4-4ED6-ADC2-03C266ABE79B}"/>
              </a:ext>
            </a:extLst>
          </p:cNvPr>
          <p:cNvSpPr txBox="1"/>
          <p:nvPr/>
        </p:nvSpPr>
        <p:spPr>
          <a:xfrm>
            <a:off x="1796643" y="329580"/>
            <a:ext cx="8598714" cy="9541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539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Original Proposed Location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Site 1</a:t>
            </a:r>
          </a:p>
        </p:txBody>
      </p:sp>
    </p:spTree>
    <p:extLst>
      <p:ext uri="{BB962C8B-B14F-4D97-AF65-F5344CB8AC3E}">
        <p14:creationId xmlns:p14="http://schemas.microsoft.com/office/powerpoint/2010/main" val="109932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96EAD-39E7-46E3-94D1-F81877335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5"/>
          <a:stretch/>
        </p:blipFill>
        <p:spPr>
          <a:xfrm>
            <a:off x="589887" y="83976"/>
            <a:ext cx="10268515" cy="6774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044CC3-D4F4-4AA9-9E1B-A4F18C1A9981}"/>
              </a:ext>
            </a:extLst>
          </p:cNvPr>
          <p:cNvSpPr txBox="1"/>
          <p:nvPr/>
        </p:nvSpPr>
        <p:spPr>
          <a:xfrm>
            <a:off x="3380963" y="192005"/>
            <a:ext cx="2632745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New Proposed Location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Site 2</a:t>
            </a:r>
          </a:p>
        </p:txBody>
      </p:sp>
    </p:spTree>
    <p:extLst>
      <p:ext uri="{BB962C8B-B14F-4D97-AF65-F5344CB8AC3E}">
        <p14:creationId xmlns:p14="http://schemas.microsoft.com/office/powerpoint/2010/main" val="504659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8AF84A-3079-4F7C-A1A4-9CB057FE2252}"/>
              </a:ext>
            </a:extLst>
          </p:cNvPr>
          <p:cNvSpPr txBox="1"/>
          <p:nvPr/>
        </p:nvSpPr>
        <p:spPr>
          <a:xfrm>
            <a:off x="1796643" y="250338"/>
            <a:ext cx="8598714" cy="9541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539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Proposed Location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Site 2</a:t>
            </a:r>
          </a:p>
        </p:txBody>
      </p:sp>
      <p:pic>
        <p:nvPicPr>
          <p:cNvPr id="5" name="9552B878-83F7-45CD-A154-BFF538E59645" descr="9552B878-83F7-45CD-A154-BFF538E59645">
            <a:extLst>
              <a:ext uri="{FF2B5EF4-FFF2-40B4-BE49-F238E27FC236}">
                <a16:creationId xmlns:a16="http://schemas.microsoft.com/office/drawing/2014/main" id="{92EAF444-EB05-4CAC-BEFD-156B401C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25" y="1246196"/>
            <a:ext cx="7557630" cy="561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707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0EFC00-C320-412F-9A9C-FF7D42C2C263}"/>
              </a:ext>
            </a:extLst>
          </p:cNvPr>
          <p:cNvSpPr txBox="1"/>
          <p:nvPr/>
        </p:nvSpPr>
        <p:spPr>
          <a:xfrm>
            <a:off x="1796643" y="320250"/>
            <a:ext cx="8598714" cy="9541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539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Proposed Location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3D9D0E-F270-4EFA-8774-408B87510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5" r="1123" b="1963"/>
          <a:stretch/>
        </p:blipFill>
        <p:spPr>
          <a:xfrm>
            <a:off x="149290" y="1453047"/>
            <a:ext cx="11905861" cy="4729639"/>
          </a:xfrm>
          <a:prstGeom prst="rect">
            <a:avLst/>
          </a:prstGeom>
          <a:ln cmpd="thickThin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884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3679A21-6055-4AF5-BEB7-4B7EB282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Lease Language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650AB1-2A37-4F53-8BEE-791CC7F0633A}"/>
              </a:ext>
            </a:extLst>
          </p:cNvPr>
          <p:cNvSpPr txBox="1">
            <a:spLocks/>
          </p:cNvSpPr>
          <p:nvPr/>
        </p:nvSpPr>
        <p:spPr>
          <a:xfrm>
            <a:off x="385895" y="1471961"/>
            <a:ext cx="11392248" cy="5020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399F7B-863E-46A9-A939-0EF5EDB34AB1}"/>
              </a:ext>
            </a:extLst>
          </p:cNvPr>
          <p:cNvSpPr/>
          <p:nvPr/>
        </p:nvSpPr>
        <p:spPr>
          <a:xfrm>
            <a:off x="1040235" y="1615908"/>
            <a:ext cx="9185945" cy="4509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  <a:t>Language was inserted stating that the lessee is responsible for any governmental tax or assessment liability. 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  <a:t>Language was added to clarify the Town’s ability to enforce the requirement to maintain the property.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  <a:t>Language was added to clarify the connection to utilities.</a:t>
            </a:r>
            <a:endParaRPr lang="en-US" sz="28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4543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n Powerpoint Template NEW" id="{BE6F55BA-D590-4F61-8A8D-A364CF6B8A02}" vid="{C8F28F3A-E0C0-4D5E-9EF8-CD26C7907C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96051E3CF78849B95BE5633F5FE873" ma:contentTypeVersion="15" ma:contentTypeDescription="Create a new document." ma:contentTypeScope="" ma:versionID="6e5f85ea39668659ba6e8cf00305ab03">
  <xsd:schema xmlns:xsd="http://www.w3.org/2001/XMLSchema" xmlns:xs="http://www.w3.org/2001/XMLSchema" xmlns:p="http://schemas.microsoft.com/office/2006/metadata/properties" xmlns:ns3="55520fe7-05b8-45db-a517-590738274901" xmlns:ns4="9a708eb2-9680-4e60-a2dd-f6a0437f6521" targetNamespace="http://schemas.microsoft.com/office/2006/metadata/properties" ma:root="true" ma:fieldsID="76aee7ab5bb9dddd186b5531655a5825" ns3:_="" ns4:_="">
    <xsd:import namespace="55520fe7-05b8-45db-a517-590738274901"/>
    <xsd:import namespace="9a708eb2-9680-4e60-a2dd-f6a0437f652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520fe7-05b8-45db-a517-59073827490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08eb2-9680-4e60-a2dd-f6a0437f65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0E7C60-7D9C-4650-BB39-9829759D16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24FFE2-1AA9-45F1-A9B5-87D74D9ED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520fe7-05b8-45db-a517-590738274901"/>
    <ds:schemaRef ds:uri="9a708eb2-9680-4e60-a2dd-f6a0437f65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05885D-5D05-4B28-88CC-43E1F258747F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9a708eb2-9680-4e60-a2dd-f6a0437f6521"/>
    <ds:schemaRef ds:uri="http://schemas.microsoft.com/office/infopath/2007/PartnerControls"/>
    <ds:schemaRef ds:uri="http://schemas.microsoft.com/office/2006/metadata/properties"/>
    <ds:schemaRef ds:uri="http://purl.org/dc/dcmitype/"/>
    <ds:schemaRef ds:uri="55520fe7-05b8-45db-a517-590738274901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197</Words>
  <Application>Microsoft Office PowerPoint</Application>
  <PresentationFormat>Widescreen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Custom Design</vt:lpstr>
      <vt:lpstr>Office Theme</vt:lpstr>
      <vt:lpstr>Longboat Key  Historical Society  Cottage  November 9, 2020</vt:lpstr>
      <vt:lpstr>Longboat Key  Historical Society Cottage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Lease Language</vt:lpstr>
      <vt:lpstr>LBKHS Correspondence</vt:lpstr>
      <vt:lpstr>Next Steps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Longboat Key  Historical Society  Cottage  November 9, 2020</dc:title>
  <dc:creator>Carolyn Brown</dc:creator>
  <cp:lastModifiedBy>Tom Harmer</cp:lastModifiedBy>
  <cp:revision>14</cp:revision>
  <dcterms:created xsi:type="dcterms:W3CDTF">2020-11-05T21:14:48Z</dcterms:created>
  <dcterms:modified xsi:type="dcterms:W3CDTF">2020-11-09T15:38:08Z</dcterms:modified>
</cp:coreProperties>
</file>