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handoutMasterIdLst>
    <p:handoutMasterId r:id="rId19"/>
  </p:handoutMasterIdLst>
  <p:sldIdLst>
    <p:sldId id="256" r:id="rId6"/>
    <p:sldId id="257" r:id="rId7"/>
    <p:sldId id="262" r:id="rId8"/>
    <p:sldId id="271" r:id="rId9"/>
    <p:sldId id="270" r:id="rId10"/>
    <p:sldId id="260" r:id="rId11"/>
    <p:sldId id="269" r:id="rId12"/>
    <p:sldId id="272" r:id="rId13"/>
    <p:sldId id="268" r:id="rId14"/>
    <p:sldId id="258" r:id="rId15"/>
    <p:sldId id="274" r:id="rId16"/>
    <p:sldId id="273"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B2221F-B8A5-4B96-BC95-2B7EC7E604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DAB482-E73C-43FA-86B9-EB1FB28E3C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37EAEE-AD91-41D9-8FEE-3B37CC3E6FD2}" type="datetimeFigureOut">
              <a:rPr lang="en-US" smtClean="0"/>
              <a:t>11/2/2020</a:t>
            </a:fld>
            <a:endParaRPr lang="en-US"/>
          </a:p>
        </p:txBody>
      </p:sp>
      <p:sp>
        <p:nvSpPr>
          <p:cNvPr id="4" name="Footer Placeholder 3">
            <a:extLst>
              <a:ext uri="{FF2B5EF4-FFF2-40B4-BE49-F238E27FC236}">
                <a16:creationId xmlns:a16="http://schemas.microsoft.com/office/drawing/2014/main" id="{D152EDE1-C512-4F35-A034-452D77690A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A32E24-C652-47DC-A740-E4119AE5B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10472E-B61F-492F-B87B-31C360B04D23}" type="slidenum">
              <a:rPr lang="en-US" smtClean="0"/>
              <a:t>‹#›</a:t>
            </a:fld>
            <a:endParaRPr lang="en-US"/>
          </a:p>
        </p:txBody>
      </p:sp>
    </p:spTree>
    <p:extLst>
      <p:ext uri="{BB962C8B-B14F-4D97-AF65-F5344CB8AC3E}">
        <p14:creationId xmlns:p14="http://schemas.microsoft.com/office/powerpoint/2010/main" val="5405602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FCC0-9E29-4E40-8D9B-9A9602EE06D6}"/>
              </a:ext>
            </a:extLst>
          </p:cNvPr>
          <p:cNvSpPr>
            <a:spLocks noGrp="1"/>
          </p:cNvSpPr>
          <p:nvPr>
            <p:ph type="ctrTitle"/>
          </p:nvPr>
        </p:nvSpPr>
        <p:spPr>
          <a:xfrm>
            <a:off x="1524000" y="1122363"/>
            <a:ext cx="9144000" cy="2387600"/>
          </a:xfrm>
        </p:spPr>
        <p:txBody>
          <a:bodyPr anchor="b"/>
          <a:lstStyle>
            <a:lvl1pPr algn="ctr">
              <a:defRPr sz="6000" b="1">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8D6F953-86E4-4AF6-876A-802B34A34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CDC4A01-4941-487E-A6A4-68AFECFF2C62}"/>
              </a:ext>
            </a:extLst>
          </p:cNvPr>
          <p:cNvSpPr>
            <a:spLocks noGrp="1"/>
          </p:cNvSpPr>
          <p:nvPr>
            <p:ph type="dt" sz="half" idx="10"/>
          </p:nvPr>
        </p:nvSpPr>
        <p:spPr/>
        <p:txBody>
          <a:bodyPr/>
          <a:lstStyle/>
          <a:p>
            <a:fld id="{98B088FF-5CE3-48F9-92FC-43FB5F5C67DF}" type="datetimeFigureOut">
              <a:rPr lang="en-US" smtClean="0"/>
              <a:t>11/2/2020</a:t>
            </a:fld>
            <a:endParaRPr lang="en-US" dirty="0"/>
          </a:p>
        </p:txBody>
      </p:sp>
      <p:sp>
        <p:nvSpPr>
          <p:cNvPr id="5" name="Footer Placeholder 4">
            <a:extLst>
              <a:ext uri="{FF2B5EF4-FFF2-40B4-BE49-F238E27FC236}">
                <a16:creationId xmlns:a16="http://schemas.microsoft.com/office/drawing/2014/main" id="{57B52D62-D72C-4943-A483-9BEB789906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A282EE-25DF-4A4A-8001-9FB9EC8F5E30}"/>
              </a:ext>
            </a:extLst>
          </p:cNvPr>
          <p:cNvSpPr>
            <a:spLocks noGrp="1"/>
          </p:cNvSpPr>
          <p:nvPr>
            <p:ph type="sldNum" sz="quarter" idx="12"/>
          </p:nvPr>
        </p:nvSpPr>
        <p:spPr/>
        <p:txBody>
          <a:bodyPr/>
          <a:lstStyle/>
          <a:p>
            <a:fld id="{AD526EDF-47C9-4D38-8F23-D55C707CF7DF}" type="slidenum">
              <a:rPr lang="en-US" smtClean="0"/>
              <a:t>‹#›</a:t>
            </a:fld>
            <a:endParaRPr lang="en-US" dirty="0"/>
          </a:p>
        </p:txBody>
      </p:sp>
    </p:spTree>
    <p:extLst>
      <p:ext uri="{BB962C8B-B14F-4D97-AF65-F5344CB8AC3E}">
        <p14:creationId xmlns:p14="http://schemas.microsoft.com/office/powerpoint/2010/main" val="281136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0546-1482-458E-B06D-586DE16F0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CA0618-96C7-4EA4-92E9-8C5B396FCC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ABD85-A69F-4163-8308-8BD894EFEEC8}"/>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5" name="Footer Placeholder 4">
            <a:extLst>
              <a:ext uri="{FF2B5EF4-FFF2-40B4-BE49-F238E27FC236}">
                <a16:creationId xmlns:a16="http://schemas.microsoft.com/office/drawing/2014/main" id="{A7A4D0FB-6287-4383-B401-3199BA78C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32286-BC61-455B-AF6F-7ED9BEAC8000}"/>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00880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F303-2792-4559-AF21-1E305051F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4063EC-943D-4E36-B3FF-A54F601EC0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B7EF4-53F3-4423-B519-E2A6FFF5B912}"/>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5" name="Footer Placeholder 4">
            <a:extLst>
              <a:ext uri="{FF2B5EF4-FFF2-40B4-BE49-F238E27FC236}">
                <a16:creationId xmlns:a16="http://schemas.microsoft.com/office/drawing/2014/main" id="{890A83CF-8F0B-48AD-9459-F4E3D5CD8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BF210-D5CB-4613-9D63-BEC135926C77}"/>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63736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CE5D-940C-4688-9528-347E7FB805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E17A7-83A3-4A9B-9182-645767DED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121119-D0EF-45F2-B559-98314054D9AD}"/>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E9244FB8-56FC-4EDE-B9AB-34E33064B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2C38C-F2C0-44DA-A2E1-2BDEE04F3E91}"/>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2187540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7C3E9-B18C-41CC-B878-79F1E566D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7960-B57B-4AE6-B48B-F80A2FD20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B5226-D561-4BA2-9F47-AA243626633C}"/>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F5FC1F34-77E8-42BE-B430-8387B53B9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7C082-B39D-40C4-81C1-4A69835EF1F3}"/>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467778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574D-0756-4ADE-BB1E-1CD5872C6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2BCE77-520D-484C-B561-54E23A5920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A31410-7CF7-4B88-95AF-2EDA5DECC711}"/>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135A88EC-02C3-4AF1-9E10-470D5C563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7540E-BFB2-44AF-BFB1-9089428B839A}"/>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1744215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E0D9-B441-4065-9A87-E535F11E8A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CC0226-5F0C-4D78-8983-5239D5F739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87C2D7-46D8-48C2-B910-E923E3F6D1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932C0-D45F-4DE1-B04B-20F6E0A13602}"/>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6" name="Footer Placeholder 5">
            <a:extLst>
              <a:ext uri="{FF2B5EF4-FFF2-40B4-BE49-F238E27FC236}">
                <a16:creationId xmlns:a16="http://schemas.microsoft.com/office/drawing/2014/main" id="{774668F1-EB1E-4CF0-BC92-692C97887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6C3FE3-43C0-4266-85AD-60B3824C1050}"/>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3608715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4D91-DD9B-47F0-9121-45F7BD4B00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1ACA89-BAD5-4629-B1A2-C64A375B52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2B7A79-6C26-44EE-B878-7F2AA64DF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6461A4-DF42-4BE5-91C7-635DC1035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B8978A-86C8-406D-8EE5-EEF6B4F342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65C1BD-04EA-46A9-AB25-C00C40D0C02E}"/>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8" name="Footer Placeholder 7">
            <a:extLst>
              <a:ext uri="{FF2B5EF4-FFF2-40B4-BE49-F238E27FC236}">
                <a16:creationId xmlns:a16="http://schemas.microsoft.com/office/drawing/2014/main" id="{BD2B5D5C-EA15-4F2D-9DD1-1D105D5E0F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7D60BE-7E5A-466D-8FAE-4ABBE8D913A0}"/>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191213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C4DA-7098-41A1-A5E0-21DE03746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AAD822-0141-4417-8C55-722D05432DC0}"/>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4" name="Footer Placeholder 3">
            <a:extLst>
              <a:ext uri="{FF2B5EF4-FFF2-40B4-BE49-F238E27FC236}">
                <a16:creationId xmlns:a16="http://schemas.microsoft.com/office/drawing/2014/main" id="{4B04A1B6-92FC-4136-93C2-1E9E4F2F63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2B8C31-D60B-4A25-B511-A5E4C80D45F6}"/>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1891222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F3F2A-12FA-482E-9A00-1A3B8780B5CA}"/>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3" name="Footer Placeholder 2">
            <a:extLst>
              <a:ext uri="{FF2B5EF4-FFF2-40B4-BE49-F238E27FC236}">
                <a16:creationId xmlns:a16="http://schemas.microsoft.com/office/drawing/2014/main" id="{D39D3940-D30B-4631-8AC7-0BAC3468B1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8DDF81-F6CE-42F4-B11E-22706D4FB45C}"/>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980330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FA0A-28B2-402C-8908-E6BC942DB3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415894-A15A-40A2-8DB2-219823764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CCEC7F-3BB3-470E-8B99-3405EB6D1D25}"/>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5" name="Footer Placeholder 4">
            <a:extLst>
              <a:ext uri="{FF2B5EF4-FFF2-40B4-BE49-F238E27FC236}">
                <a16:creationId xmlns:a16="http://schemas.microsoft.com/office/drawing/2014/main" id="{4ED7CB22-0FA1-4D21-920D-F4C9A0147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BCE62-17F5-484E-947B-0B4CC10A8EB9}"/>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58764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9BC8-22F7-4404-AD24-731480D44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53FA6-2DD0-40BD-8AE2-A9F27D92E5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837BB6-DB0F-4E71-B3DA-6607F372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7EB433-7FB2-4316-887B-5B37A1E46504}"/>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6" name="Footer Placeholder 5">
            <a:extLst>
              <a:ext uri="{FF2B5EF4-FFF2-40B4-BE49-F238E27FC236}">
                <a16:creationId xmlns:a16="http://schemas.microsoft.com/office/drawing/2014/main" id="{9C4A2AE9-BDA0-45C7-8667-FE34A39B9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68B2A-7347-48EC-BA95-C8D6ED01C66D}"/>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370171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767E-8198-4A3C-88B9-802F0F90F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1A51AA-9D6B-4A49-9823-E4770154F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09590-41F3-4CC3-B2C4-C00027C36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6D97CD-433E-43EF-8737-10E02FD2941D}"/>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6" name="Footer Placeholder 5">
            <a:extLst>
              <a:ext uri="{FF2B5EF4-FFF2-40B4-BE49-F238E27FC236}">
                <a16:creationId xmlns:a16="http://schemas.microsoft.com/office/drawing/2014/main" id="{D09B70F5-B385-416D-B8CD-827C7BE2E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628F0-C16F-4A73-AFF1-8F39C6777C2C}"/>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1490599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9688-D484-4372-8BFD-15E12E0E5E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87A718-0F38-4B4E-8181-DB92E49AB6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252DE-5FB8-496B-B2F3-105697E229E4}"/>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B604C91D-E61A-4A8A-BA14-12C1D7B5F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94582-713F-43D6-8746-07E60DA44731}"/>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334279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7EF920-5978-4567-8751-A1A876B542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91E021-35F8-49CB-B7FC-562BE899EA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2732D-1C37-464F-B0BB-BA843F3D5F97}"/>
              </a:ext>
            </a:extLst>
          </p:cNvPr>
          <p:cNvSpPr>
            <a:spLocks noGrp="1"/>
          </p:cNvSpPr>
          <p:nvPr>
            <p:ph type="dt" sz="half" idx="10"/>
          </p:nvPr>
        </p:nvSpPr>
        <p:spPr/>
        <p:txBody>
          <a:body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6AE4BB3B-B8AC-4516-BC92-7EF6C7FD3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64E8F-CEDA-497F-906F-45077AF4C47A}"/>
              </a:ext>
            </a:extLst>
          </p:cNvPr>
          <p:cNvSpPr>
            <a:spLocks noGrp="1"/>
          </p:cNvSpPr>
          <p:nvPr>
            <p:ph type="sldNum" sz="quarter" idx="12"/>
          </p:nvPr>
        </p:nvSpPr>
        <p:spPr/>
        <p:txBody>
          <a:bodyPr/>
          <a:lstStyle/>
          <a:p>
            <a:fld id="{680F38D9-3C87-4C43-88D4-35B868F92163}" type="slidenum">
              <a:rPr lang="en-US" smtClean="0"/>
              <a:t>‹#›</a:t>
            </a:fld>
            <a:endParaRPr lang="en-US"/>
          </a:p>
        </p:txBody>
      </p:sp>
    </p:spTree>
    <p:extLst>
      <p:ext uri="{BB962C8B-B14F-4D97-AF65-F5344CB8AC3E}">
        <p14:creationId xmlns:p14="http://schemas.microsoft.com/office/powerpoint/2010/main" val="561766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FACB8C-46A9-49E8-BD3F-F6194772F2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1FFC611A-DD25-4192-A814-1FED0FCB1D03}"/>
              </a:ext>
            </a:extLst>
          </p:cNvPr>
          <p:cNvSpPr>
            <a:spLocks noGrp="1"/>
          </p:cNvSpPr>
          <p:nvPr>
            <p:ph type="title"/>
          </p:nvPr>
        </p:nvSpPr>
        <p:spPr>
          <a:xfrm>
            <a:off x="4252609" y="18255"/>
            <a:ext cx="7939391" cy="1325563"/>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FA85D20B-FA63-4107-8E02-DDEDF14C7ACA}"/>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10" name="Footer Placeholder 9">
            <a:extLst>
              <a:ext uri="{FF2B5EF4-FFF2-40B4-BE49-F238E27FC236}">
                <a16:creationId xmlns:a16="http://schemas.microsoft.com/office/drawing/2014/main" id="{E18DBCFD-170E-4868-8C05-1802802A0D3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EAE114A0-9354-4568-B7B9-248746031C7C}"/>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46715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E4F-946D-4A0A-A360-95999D746B2F}"/>
              </a:ext>
            </a:extLst>
          </p:cNvPr>
          <p:cNvSpPr>
            <a:spLocks noGrp="1"/>
          </p:cNvSpPr>
          <p:nvPr>
            <p:ph type="title" hasCustomPrompt="1"/>
          </p:nvPr>
        </p:nvSpPr>
        <p:spPr>
          <a:xfrm>
            <a:off x="4286794" y="136525"/>
            <a:ext cx="7315199" cy="715529"/>
          </a:xfrm>
        </p:spPr>
        <p:txBody>
          <a:bodyPr>
            <a:noAutofit/>
          </a:bodyPr>
          <a:lstStyle>
            <a:lvl1pPr algn="ctr">
              <a:defRPr sz="3600" b="1">
                <a:solidFill>
                  <a:schemeClr val="bg1"/>
                </a:solidFill>
              </a:defRPr>
            </a:lvl1pPr>
          </a:lstStyle>
          <a:p>
            <a:r>
              <a:rPr lang="en-US" dirty="0"/>
              <a:t>Click to edit title </a:t>
            </a:r>
          </a:p>
        </p:txBody>
      </p:sp>
      <p:sp>
        <p:nvSpPr>
          <p:cNvPr id="3" name="Content Placeholder 2">
            <a:extLst>
              <a:ext uri="{FF2B5EF4-FFF2-40B4-BE49-F238E27FC236}">
                <a16:creationId xmlns:a16="http://schemas.microsoft.com/office/drawing/2014/main" id="{02F66145-E558-4729-8177-BF3562AD8C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DBCE756-9EED-4A74-AF6A-066826DC2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94EB8-9BBB-4975-A790-301A6CAD8A01}"/>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6" name="Footer Placeholder 5">
            <a:extLst>
              <a:ext uri="{FF2B5EF4-FFF2-40B4-BE49-F238E27FC236}">
                <a16:creationId xmlns:a16="http://schemas.microsoft.com/office/drawing/2014/main" id="{84EA1C75-D1E5-44AC-87BF-7A3A2096F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10286-746F-43C6-88CB-9A72E9D1AA7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23690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3D52AA-1225-407A-ABD7-78794050843F}"/>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49E715-C87E-4375-87AC-20FD60CACF9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C1C97F3-948D-4AA5-A7DF-B526C4057DA1}"/>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DF1CAD-68F9-44F9-AB2F-8913AC52CE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E805C0B-CEB7-459F-8E3D-63D94A02FE46}"/>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8" name="Footer Placeholder 7">
            <a:extLst>
              <a:ext uri="{FF2B5EF4-FFF2-40B4-BE49-F238E27FC236}">
                <a16:creationId xmlns:a16="http://schemas.microsoft.com/office/drawing/2014/main" id="{9010953A-579A-44ED-A3BD-504E36C17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66759-3596-4C1C-A5A3-3631BAEE8CAB}"/>
              </a:ext>
            </a:extLst>
          </p:cNvPr>
          <p:cNvSpPr>
            <a:spLocks noGrp="1"/>
          </p:cNvSpPr>
          <p:nvPr>
            <p:ph type="sldNum" sz="quarter" idx="12"/>
          </p:nvPr>
        </p:nvSpPr>
        <p:spPr/>
        <p:txBody>
          <a:bodyPr/>
          <a:lstStyle/>
          <a:p>
            <a:fld id="{AD526EDF-47C9-4D38-8F23-D55C707CF7DF}" type="slidenum">
              <a:rPr lang="en-US" smtClean="0"/>
              <a:t>‹#›</a:t>
            </a:fld>
            <a:endParaRPr lang="en-US"/>
          </a:p>
        </p:txBody>
      </p:sp>
      <p:sp>
        <p:nvSpPr>
          <p:cNvPr id="10" name="Title 9">
            <a:extLst>
              <a:ext uri="{FF2B5EF4-FFF2-40B4-BE49-F238E27FC236}">
                <a16:creationId xmlns:a16="http://schemas.microsoft.com/office/drawing/2014/main" id="{F61890A6-4349-4048-A507-C5C89BFCF690}"/>
              </a:ext>
            </a:extLst>
          </p:cNvPr>
          <p:cNvSpPr>
            <a:spLocks noGrp="1"/>
          </p:cNvSpPr>
          <p:nvPr>
            <p:ph type="title"/>
          </p:nvPr>
        </p:nvSpPr>
        <p:spPr>
          <a:xfrm>
            <a:off x="2937752" y="5555"/>
            <a:ext cx="9149269" cy="1325563"/>
          </a:xfrm>
        </p:spPr>
        <p:txBody>
          <a:bodyPr/>
          <a:lstStyle/>
          <a:p>
            <a:r>
              <a:rPr lang="en-US"/>
              <a:t>Click to edit Master title style</a:t>
            </a:r>
          </a:p>
        </p:txBody>
      </p:sp>
    </p:spTree>
    <p:extLst>
      <p:ext uri="{BB962C8B-B14F-4D97-AF65-F5344CB8AC3E}">
        <p14:creationId xmlns:p14="http://schemas.microsoft.com/office/powerpoint/2010/main" val="269543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36BD-824B-405C-AD29-CEBC77193A15}"/>
              </a:ext>
            </a:extLst>
          </p:cNvPr>
          <p:cNvSpPr>
            <a:spLocks noGrp="1"/>
          </p:cNvSpPr>
          <p:nvPr>
            <p:ph type="title"/>
          </p:nvPr>
        </p:nvSpPr>
        <p:spPr>
          <a:xfrm>
            <a:off x="4295775" y="69850"/>
            <a:ext cx="7896225" cy="1177925"/>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14DB20F-5908-4F3E-9725-B9D461D5E140}"/>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4" name="Footer Placeholder 3">
            <a:extLst>
              <a:ext uri="{FF2B5EF4-FFF2-40B4-BE49-F238E27FC236}">
                <a16:creationId xmlns:a16="http://schemas.microsoft.com/office/drawing/2014/main" id="{98807829-3AFE-4CE3-A240-61F552247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5F360-F5B7-4690-9D5B-E7C64516B4D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68102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B1D31F-A123-43E6-9763-59DD44B67F2B}"/>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3" name="Footer Placeholder 2">
            <a:extLst>
              <a:ext uri="{FF2B5EF4-FFF2-40B4-BE49-F238E27FC236}">
                <a16:creationId xmlns:a16="http://schemas.microsoft.com/office/drawing/2014/main" id="{0D06F949-F878-48C0-B88E-8DE124012E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DAFB4-A7AD-44D9-A7FF-4D32278D4FDB}"/>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15074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B6B0-21E3-44DB-9624-0ADE6DB4A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88A90D-E5C0-427A-B847-9BC6FB55C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2E203-DD98-470C-824C-E45E72AFA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37DBD-1038-4292-BD0E-FD36C01A5187}"/>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6" name="Footer Placeholder 5">
            <a:extLst>
              <a:ext uri="{FF2B5EF4-FFF2-40B4-BE49-F238E27FC236}">
                <a16:creationId xmlns:a16="http://schemas.microsoft.com/office/drawing/2014/main" id="{7C52066F-F8ED-4B08-B1FE-F120908B5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DA814-021F-4F0A-A5A1-EF442E76C228}"/>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311669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EDC1-D019-4ADB-82B2-C92DA43CA6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222C61-0012-44E9-AAFB-FA6E913E5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214566-6349-4A79-9009-12D9E1034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31D5A-05E0-4ECD-A59E-C77B01BA8A21}"/>
              </a:ext>
            </a:extLst>
          </p:cNvPr>
          <p:cNvSpPr>
            <a:spLocks noGrp="1"/>
          </p:cNvSpPr>
          <p:nvPr>
            <p:ph type="dt" sz="half" idx="10"/>
          </p:nvPr>
        </p:nvSpPr>
        <p:spPr/>
        <p:txBody>
          <a:bodyPr/>
          <a:lstStyle/>
          <a:p>
            <a:fld id="{98B088FF-5CE3-48F9-92FC-43FB5F5C67DF}" type="datetimeFigureOut">
              <a:rPr lang="en-US" smtClean="0"/>
              <a:t>11/2/2020</a:t>
            </a:fld>
            <a:endParaRPr lang="en-US"/>
          </a:p>
        </p:txBody>
      </p:sp>
      <p:sp>
        <p:nvSpPr>
          <p:cNvPr id="6" name="Footer Placeholder 5">
            <a:extLst>
              <a:ext uri="{FF2B5EF4-FFF2-40B4-BE49-F238E27FC236}">
                <a16:creationId xmlns:a16="http://schemas.microsoft.com/office/drawing/2014/main" id="{150762E2-BFD8-4C1B-A25A-23DFDECC7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ED20C-5D95-4044-A8A8-E3A74D358552}"/>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302120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EB138B-DFA8-4712-A283-9374061D117E}"/>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93" r="93" b="80876"/>
          <a:stretch/>
        </p:blipFill>
        <p:spPr>
          <a:xfrm>
            <a:off x="0" y="25288"/>
            <a:ext cx="12169464" cy="1311497"/>
          </a:xfrm>
          <a:prstGeom prst="rect">
            <a:avLst/>
          </a:prstGeom>
        </p:spPr>
      </p:pic>
      <p:sp>
        <p:nvSpPr>
          <p:cNvPr id="2" name="Title Placeholder 1">
            <a:extLst>
              <a:ext uri="{FF2B5EF4-FFF2-40B4-BE49-F238E27FC236}">
                <a16:creationId xmlns:a16="http://schemas.microsoft.com/office/drawing/2014/main" id="{3BEFF42E-64AF-4BB7-961A-FF22F326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617F0D-DE41-4F0B-95E3-14F9D43D7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BCEB-3FB8-41BD-A422-AED61BCAE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088FF-5CE3-48F9-92FC-43FB5F5C67DF}" type="datetimeFigureOut">
              <a:rPr lang="en-US" smtClean="0"/>
              <a:t>11/2/2020</a:t>
            </a:fld>
            <a:endParaRPr lang="en-US"/>
          </a:p>
        </p:txBody>
      </p:sp>
      <p:sp>
        <p:nvSpPr>
          <p:cNvPr id="5" name="Footer Placeholder 4">
            <a:extLst>
              <a:ext uri="{FF2B5EF4-FFF2-40B4-BE49-F238E27FC236}">
                <a16:creationId xmlns:a16="http://schemas.microsoft.com/office/drawing/2014/main" id="{7C29E158-0C89-4D7F-AE98-805C0A243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9415F-903B-434F-B023-3C941B904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26EDF-47C9-4D38-8F23-D55C707CF7DF}" type="slidenum">
              <a:rPr lang="en-US" smtClean="0"/>
              <a:t>‹#›</a:t>
            </a:fld>
            <a:endParaRPr lang="en-US"/>
          </a:p>
        </p:txBody>
      </p:sp>
    </p:spTree>
    <p:extLst>
      <p:ext uri="{BB962C8B-B14F-4D97-AF65-F5344CB8AC3E}">
        <p14:creationId xmlns:p14="http://schemas.microsoft.com/office/powerpoint/2010/main" val="65720587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5FA3B-0C80-49F3-A2C8-5528B233E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8B9AE4-03BD-4826-AB4F-ABEAC53F2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337ED-4BDF-4403-8C38-D3DE40155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CEC0E-BCC5-4C00-8A41-FCD92E142608}" type="datetimeFigureOut">
              <a:rPr lang="en-US" smtClean="0"/>
              <a:t>11/2/2020</a:t>
            </a:fld>
            <a:endParaRPr lang="en-US"/>
          </a:p>
        </p:txBody>
      </p:sp>
      <p:sp>
        <p:nvSpPr>
          <p:cNvPr id="5" name="Footer Placeholder 4">
            <a:extLst>
              <a:ext uri="{FF2B5EF4-FFF2-40B4-BE49-F238E27FC236}">
                <a16:creationId xmlns:a16="http://schemas.microsoft.com/office/drawing/2014/main" id="{01BF3CAD-82AF-45E8-80D3-EEB8EB9D4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51B313-DE2B-4C11-8FBB-57A7184A77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F38D9-3C87-4C43-88D4-35B868F92163}" type="slidenum">
              <a:rPr lang="en-US" smtClean="0"/>
              <a:t>‹#›</a:t>
            </a:fld>
            <a:endParaRPr lang="en-US"/>
          </a:p>
        </p:txBody>
      </p:sp>
    </p:spTree>
    <p:extLst>
      <p:ext uri="{BB962C8B-B14F-4D97-AF65-F5344CB8AC3E}">
        <p14:creationId xmlns:p14="http://schemas.microsoft.com/office/powerpoint/2010/main" val="19731185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8A56A3-061F-4CC8-B7FC-5AB57A1AA486}"/>
              </a:ext>
            </a:extLst>
          </p:cNvPr>
          <p:cNvSpPr>
            <a:spLocks noGrp="1"/>
          </p:cNvSpPr>
          <p:nvPr>
            <p:ph type="ctrTitle"/>
          </p:nvPr>
        </p:nvSpPr>
        <p:spPr>
          <a:xfrm>
            <a:off x="1524000" y="2170987"/>
            <a:ext cx="9144000" cy="2387600"/>
          </a:xfrm>
        </p:spPr>
        <p:txBody>
          <a:bodyPr>
            <a:normAutofit fontScale="90000"/>
          </a:bodyPr>
          <a:lstStyle/>
          <a:p>
            <a:r>
              <a:rPr lang="en-US" dirty="0"/>
              <a:t>Longboat Key </a:t>
            </a:r>
            <a:br>
              <a:rPr lang="en-US" dirty="0"/>
            </a:br>
            <a:r>
              <a:rPr lang="en-US" dirty="0"/>
              <a:t>Historical Society </a:t>
            </a:r>
            <a:br>
              <a:rPr lang="en-US" dirty="0"/>
            </a:br>
            <a:r>
              <a:rPr lang="en-US" dirty="0"/>
              <a:t>Cottage</a:t>
            </a:r>
          </a:p>
        </p:txBody>
      </p:sp>
    </p:spTree>
    <p:extLst>
      <p:ext uri="{BB962C8B-B14F-4D97-AF65-F5344CB8AC3E}">
        <p14:creationId xmlns:p14="http://schemas.microsoft.com/office/powerpoint/2010/main" val="90215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679A21-6055-4AF5-BEB7-4B7EB282496C}"/>
              </a:ext>
            </a:extLst>
          </p:cNvPr>
          <p:cNvSpPr>
            <a:spLocks noGrp="1"/>
          </p:cNvSpPr>
          <p:nvPr>
            <p:ph type="title"/>
          </p:nvPr>
        </p:nvSpPr>
        <p:spPr/>
        <p:txBody>
          <a:bodyPr>
            <a:normAutofit/>
          </a:bodyPr>
          <a:lstStyle/>
          <a:p>
            <a:r>
              <a:rPr lang="en-US" dirty="0"/>
              <a:t>Terms of Lease</a:t>
            </a:r>
          </a:p>
        </p:txBody>
      </p:sp>
      <p:sp>
        <p:nvSpPr>
          <p:cNvPr id="5" name="Content Placeholder 2">
            <a:extLst>
              <a:ext uri="{FF2B5EF4-FFF2-40B4-BE49-F238E27FC236}">
                <a16:creationId xmlns:a16="http://schemas.microsoft.com/office/drawing/2014/main" id="{A9650AB1-2A37-4F53-8BEE-791CC7F0633A}"/>
              </a:ext>
            </a:extLst>
          </p:cNvPr>
          <p:cNvSpPr txBox="1">
            <a:spLocks/>
          </p:cNvSpPr>
          <p:nvPr/>
        </p:nvSpPr>
        <p:spPr>
          <a:xfrm>
            <a:off x="385895" y="1471961"/>
            <a:ext cx="11392248" cy="50209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Town Attorney prepared the </a:t>
            </a:r>
            <a:r>
              <a:rPr lang="en-US" dirty="0">
                <a:solidFill>
                  <a:sysClr val="windowText" lastClr="000000"/>
                </a:solidFill>
                <a:latin typeface="Arial" panose="020B0604020202020204" pitchFamily="34" charset="0"/>
                <a:cs typeface="Arial" panose="020B0604020202020204" pitchFamily="34" charset="0"/>
              </a:rPr>
              <a:t>proposed lease including the following terms:  </a:t>
            </a:r>
          </a:p>
          <a:p>
            <a:pPr lvl="1">
              <a:spcBef>
                <a:spcPts val="1000"/>
              </a:spcBef>
            </a:pPr>
            <a:r>
              <a:rPr lang="en-US" dirty="0">
                <a:solidFill>
                  <a:sysClr val="windowText" lastClr="000000"/>
                </a:solidFill>
                <a:latin typeface="Calibri" panose="020F0502020204030204"/>
              </a:rPr>
              <a:t>Approximately 20’ x 50’ site (1,000 square feet)</a:t>
            </a:r>
          </a:p>
          <a:p>
            <a:pPr lvl="1">
              <a:spcBef>
                <a:spcPts val="1000"/>
              </a:spcBef>
            </a:pPr>
            <a:r>
              <a:rPr lang="en-US" dirty="0">
                <a:solidFill>
                  <a:sysClr val="windowText" lastClr="000000"/>
                </a:solidFill>
                <a:latin typeface="Calibri" panose="020F0502020204030204"/>
              </a:rPr>
              <a:t>5 year lease with option to renew for 1 additional 5-year period. Following the renewal term there is an option to renew lease for additional one-year periods</a:t>
            </a:r>
          </a:p>
          <a:p>
            <a:pPr lvl="1">
              <a:spcBef>
                <a:spcPts val="1000"/>
              </a:spcBef>
            </a:pPr>
            <a:r>
              <a:rPr lang="en-US" dirty="0">
                <a:solidFill>
                  <a:sysClr val="windowText" lastClr="000000"/>
                </a:solidFill>
                <a:latin typeface="Calibri" panose="020F0502020204030204"/>
              </a:rPr>
              <a:t>$10.00 per year rent</a:t>
            </a:r>
          </a:p>
          <a:p>
            <a:pPr lvl="1">
              <a:spcBef>
                <a:spcPts val="1000"/>
              </a:spcBef>
            </a:pPr>
            <a:r>
              <a:rPr lang="en-US" dirty="0">
                <a:solidFill>
                  <a:sysClr val="windowText" lastClr="000000"/>
                </a:solidFill>
                <a:latin typeface="Calibri" panose="020F0502020204030204"/>
              </a:rPr>
              <a:t>Lessee shall comply with all applicable federal, state and local laws, regulations, ordinances, regulations or rules</a:t>
            </a:r>
          </a:p>
          <a:p>
            <a:pPr lvl="1">
              <a:spcBef>
                <a:spcPts val="1000"/>
              </a:spcBef>
            </a:pPr>
            <a:r>
              <a:rPr lang="en-US" dirty="0">
                <a:solidFill>
                  <a:sysClr val="windowText" lastClr="000000"/>
                </a:solidFill>
                <a:latin typeface="Calibri" panose="020F0502020204030204"/>
              </a:rPr>
              <a:t>Lessee shall fully pay for all water, gas, heat, light, power, telephone service, internet service and other public utilities and all other costs and expenses in connection with use, operation and maintenance of the Premises and cottage</a:t>
            </a:r>
          </a:p>
          <a:p>
            <a:pPr lvl="1">
              <a:spcBef>
                <a:spcPts val="1000"/>
              </a:spcBef>
            </a:pPr>
            <a:r>
              <a:rPr lang="en-US" dirty="0">
                <a:solidFill>
                  <a:sysClr val="windowText" lastClr="000000"/>
                </a:solidFill>
                <a:latin typeface="Calibri" panose="020F0502020204030204"/>
              </a:rPr>
              <a:t>Lessee, at its sole cost and expense provide for </a:t>
            </a:r>
            <a:r>
              <a:rPr lang="en-US">
                <a:solidFill>
                  <a:sysClr val="windowText" lastClr="000000"/>
                </a:solidFill>
                <a:latin typeface="Calibri" panose="020F0502020204030204"/>
              </a:rPr>
              <a:t>initial relocation </a:t>
            </a:r>
            <a:r>
              <a:rPr lang="en-US" dirty="0">
                <a:solidFill>
                  <a:sysClr val="windowText" lastClr="000000"/>
                </a:solidFill>
                <a:latin typeface="Calibri" panose="020F0502020204030204"/>
              </a:rPr>
              <a:t>of cottage to the Premises and acknowledges the possibility that the cottage may need to be relocated to another location on Lessor’s property</a:t>
            </a:r>
          </a:p>
          <a:p>
            <a:pPr lvl="1">
              <a:spcBef>
                <a:spcPts val="1000"/>
              </a:spcBef>
            </a:pPr>
            <a:r>
              <a:rPr lang="en-US" dirty="0">
                <a:solidFill>
                  <a:sysClr val="windowText" lastClr="000000"/>
                </a:solidFill>
                <a:latin typeface="Calibri" panose="020F0502020204030204"/>
              </a:rPr>
              <a:t>Lessee shall procure and maintain special risk property coverage and liability coverage</a:t>
            </a:r>
          </a:p>
          <a:p>
            <a:pPr lvl="1">
              <a:spcBef>
                <a:spcPts val="1000"/>
              </a:spcBef>
            </a:pPr>
            <a:endParaRPr lang="en-US" dirty="0">
              <a:solidFill>
                <a:sysClr val="windowText" lastClr="000000"/>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7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679A21-6055-4AF5-BEB7-4B7EB282496C}"/>
              </a:ext>
            </a:extLst>
          </p:cNvPr>
          <p:cNvSpPr>
            <a:spLocks noGrp="1"/>
          </p:cNvSpPr>
          <p:nvPr>
            <p:ph type="title"/>
          </p:nvPr>
        </p:nvSpPr>
        <p:spPr/>
        <p:txBody>
          <a:bodyPr>
            <a:normAutofit/>
          </a:bodyPr>
          <a:lstStyle/>
          <a:p>
            <a:r>
              <a:rPr lang="en-US" dirty="0"/>
              <a:t>Additional Language</a:t>
            </a:r>
          </a:p>
        </p:txBody>
      </p:sp>
      <p:sp>
        <p:nvSpPr>
          <p:cNvPr id="5" name="Content Placeholder 2">
            <a:extLst>
              <a:ext uri="{FF2B5EF4-FFF2-40B4-BE49-F238E27FC236}">
                <a16:creationId xmlns:a16="http://schemas.microsoft.com/office/drawing/2014/main" id="{A9650AB1-2A37-4F53-8BEE-791CC7F0633A}"/>
              </a:ext>
            </a:extLst>
          </p:cNvPr>
          <p:cNvSpPr txBox="1">
            <a:spLocks/>
          </p:cNvSpPr>
          <p:nvPr/>
        </p:nvSpPr>
        <p:spPr>
          <a:xfrm>
            <a:off x="385895" y="1471961"/>
            <a:ext cx="11392248" cy="5020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sysClr val="windowText" lastClr="000000"/>
                </a:solidFill>
                <a:latin typeface="Arial" panose="020B0604020202020204" pitchFamily="34" charset="0"/>
                <a:cs typeface="Arial" panose="020B0604020202020204" pitchFamily="34" charset="0"/>
              </a:rPr>
              <a:t>Suggested new section for inclusion:</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indent="0">
              <a:buNone/>
            </a:pPr>
            <a:r>
              <a:rPr lang="en-US" dirty="0"/>
              <a:t>TAX &amp; ASSESSMENT LIABILITY</a:t>
            </a:r>
          </a:p>
          <a:p>
            <a:pPr marL="0" indent="0">
              <a:buNone/>
            </a:pPr>
            <a:r>
              <a:rPr lang="en-US" dirty="0"/>
              <a:t>Lessee shall be fully responsible for the timely payment of any property taxes or assessments, if any, associated with the Lessee’s use and occupation of  the property.</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04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679A21-6055-4AF5-BEB7-4B7EB282496C}"/>
              </a:ext>
            </a:extLst>
          </p:cNvPr>
          <p:cNvSpPr>
            <a:spLocks noGrp="1"/>
          </p:cNvSpPr>
          <p:nvPr>
            <p:ph type="title"/>
          </p:nvPr>
        </p:nvSpPr>
        <p:spPr/>
        <p:txBody>
          <a:bodyPr>
            <a:normAutofit/>
          </a:bodyPr>
          <a:lstStyle/>
          <a:p>
            <a:r>
              <a:rPr lang="en-US" dirty="0"/>
              <a:t>Next Steps</a:t>
            </a:r>
          </a:p>
        </p:txBody>
      </p:sp>
      <p:sp>
        <p:nvSpPr>
          <p:cNvPr id="5" name="Content Placeholder 2">
            <a:extLst>
              <a:ext uri="{FF2B5EF4-FFF2-40B4-BE49-F238E27FC236}">
                <a16:creationId xmlns:a16="http://schemas.microsoft.com/office/drawing/2014/main" id="{A9650AB1-2A37-4F53-8BEE-791CC7F0633A}"/>
              </a:ext>
            </a:extLst>
          </p:cNvPr>
          <p:cNvSpPr txBox="1">
            <a:spLocks/>
          </p:cNvSpPr>
          <p:nvPr/>
        </p:nvSpPr>
        <p:spPr>
          <a:xfrm>
            <a:off x="838200" y="1471961"/>
            <a:ext cx="10515600" cy="502091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Review financial capacity of </a:t>
            </a:r>
            <a:r>
              <a:rPr kumimoji="0" lang="en-US" sz="28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LBKHS</a:t>
            </a: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 perform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Finalize Lease Agreement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Confirm location (Exhibit 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LBKHS</a:t>
            </a: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Execute Agreement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Town Executive Agreement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LBKHS</a:t>
            </a: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Apply for necessary permits to move structure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Temporary use permit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Move permit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Construction permit to place on foundation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Move permit and move structure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Town process a modification to the Bay Isles PUD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To incorporate the approved concept plan for the Town Center including the location of the </a:t>
            </a:r>
            <a:r>
              <a:rPr kumimoji="0" lang="en-US" sz="24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LBKHS</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Historic Cottage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33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57B551-0BE5-4D29-8C48-571641DEC308}"/>
              </a:ext>
            </a:extLst>
          </p:cNvPr>
          <p:cNvSpPr>
            <a:spLocks noGrp="1"/>
          </p:cNvSpPr>
          <p:nvPr>
            <p:ph sz="half" idx="2"/>
          </p:nvPr>
        </p:nvSpPr>
        <p:spPr>
          <a:xfrm>
            <a:off x="3322929" y="3041971"/>
            <a:ext cx="5157787" cy="3684588"/>
          </a:xfrm>
        </p:spPr>
        <p:txBody>
          <a:bodyPr>
            <a:normAutofit/>
          </a:bodyPr>
          <a:lstStyle/>
          <a:p>
            <a:pPr marL="0" indent="0" algn="ctr">
              <a:buNone/>
            </a:pPr>
            <a:r>
              <a:rPr lang="en-US" sz="4400" b="1" dirty="0"/>
              <a:t>Questions</a:t>
            </a:r>
          </a:p>
        </p:txBody>
      </p:sp>
    </p:spTree>
    <p:extLst>
      <p:ext uri="{BB962C8B-B14F-4D97-AF65-F5344CB8AC3E}">
        <p14:creationId xmlns:p14="http://schemas.microsoft.com/office/powerpoint/2010/main" val="4063353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CEB4-0C1B-4ED2-B0BA-AE00A69AA2D6}"/>
              </a:ext>
            </a:extLst>
          </p:cNvPr>
          <p:cNvSpPr>
            <a:spLocks noGrp="1"/>
          </p:cNvSpPr>
          <p:nvPr>
            <p:ph type="title"/>
          </p:nvPr>
        </p:nvSpPr>
        <p:spPr>
          <a:xfrm>
            <a:off x="4402182" y="136525"/>
            <a:ext cx="7117871" cy="836064"/>
          </a:xfrm>
        </p:spPr>
        <p:txBody>
          <a:bodyPr>
            <a:normAutofit fontScale="90000"/>
          </a:bodyPr>
          <a:lstStyle/>
          <a:p>
            <a:r>
              <a:rPr lang="en-US" dirty="0"/>
              <a:t>Longboat Key </a:t>
            </a:r>
            <a:br>
              <a:rPr lang="en-US" dirty="0"/>
            </a:br>
            <a:r>
              <a:rPr lang="en-US" dirty="0"/>
              <a:t>Historical Society Cottage</a:t>
            </a:r>
          </a:p>
        </p:txBody>
      </p:sp>
      <p:sp>
        <p:nvSpPr>
          <p:cNvPr id="3" name="TextBox 2">
            <a:extLst>
              <a:ext uri="{FF2B5EF4-FFF2-40B4-BE49-F238E27FC236}">
                <a16:creationId xmlns:a16="http://schemas.microsoft.com/office/drawing/2014/main" id="{AF8A7F75-868C-4514-BE6B-9F2BDCD15A14}"/>
              </a:ext>
            </a:extLst>
          </p:cNvPr>
          <p:cNvSpPr txBox="1"/>
          <p:nvPr/>
        </p:nvSpPr>
        <p:spPr>
          <a:xfrm>
            <a:off x="434898" y="1940313"/>
            <a:ext cx="4003288" cy="203132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Request to locate within the Town Center Property</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Proposed Lease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Recommended Location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Next Steps</a:t>
            </a:r>
          </a:p>
        </p:txBody>
      </p:sp>
      <p:pic>
        <p:nvPicPr>
          <p:cNvPr id="4" name="Content Placeholder 4">
            <a:extLst>
              <a:ext uri="{FF2B5EF4-FFF2-40B4-BE49-F238E27FC236}">
                <a16:creationId xmlns:a16="http://schemas.microsoft.com/office/drawing/2014/main" id="{519FCA77-EB91-45B9-881F-786DEFAC8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8470" y="1639228"/>
            <a:ext cx="6882544" cy="5141067"/>
          </a:xfrm>
        </p:spPr>
      </p:pic>
    </p:spTree>
    <p:extLst>
      <p:ext uri="{BB962C8B-B14F-4D97-AF65-F5344CB8AC3E}">
        <p14:creationId xmlns:p14="http://schemas.microsoft.com/office/powerpoint/2010/main" val="88606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D6607-FC98-48E3-B9C7-78C179EFEB7F}"/>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138646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B8728C-E8A8-4F57-B135-F506C8349DE7}"/>
              </a:ext>
            </a:extLst>
          </p:cNvPr>
          <p:cNvPicPr>
            <a:picLocks noChangeAspect="1"/>
          </p:cNvPicPr>
          <p:nvPr/>
        </p:nvPicPr>
        <p:blipFill>
          <a:blip r:embed="rId2"/>
          <a:stretch>
            <a:fillRect/>
          </a:stretch>
        </p:blipFill>
        <p:spPr>
          <a:xfrm>
            <a:off x="0" y="-1"/>
            <a:ext cx="12071758" cy="6790365"/>
          </a:xfrm>
          <a:prstGeom prst="rect">
            <a:avLst/>
          </a:prstGeom>
        </p:spPr>
      </p:pic>
    </p:spTree>
    <p:extLst>
      <p:ext uri="{BB962C8B-B14F-4D97-AF65-F5344CB8AC3E}">
        <p14:creationId xmlns:p14="http://schemas.microsoft.com/office/powerpoint/2010/main" val="50465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D97420-4A13-42A7-9BB1-C0C16FF0E671}"/>
              </a:ext>
            </a:extLst>
          </p:cNvPr>
          <p:cNvPicPr>
            <a:picLocks noChangeAspect="1"/>
          </p:cNvPicPr>
          <p:nvPr/>
        </p:nvPicPr>
        <p:blipFill>
          <a:blip r:embed="rId2"/>
          <a:stretch>
            <a:fillRect/>
          </a:stretch>
        </p:blipFill>
        <p:spPr>
          <a:xfrm>
            <a:off x="1200487" y="292336"/>
            <a:ext cx="9791025" cy="6273328"/>
          </a:xfrm>
          <a:prstGeom prst="rect">
            <a:avLst/>
          </a:prstGeom>
        </p:spPr>
      </p:pic>
    </p:spTree>
    <p:extLst>
      <p:ext uri="{BB962C8B-B14F-4D97-AF65-F5344CB8AC3E}">
        <p14:creationId xmlns:p14="http://schemas.microsoft.com/office/powerpoint/2010/main" val="379886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A727E5-A522-42DE-8A2B-01FF80DC8703}"/>
              </a:ext>
            </a:extLst>
          </p:cNvPr>
          <p:cNvSpPr>
            <a:spLocks noGrp="1"/>
          </p:cNvSpPr>
          <p:nvPr>
            <p:ph type="title"/>
          </p:nvPr>
        </p:nvSpPr>
        <p:spPr/>
        <p:txBody>
          <a:bodyPr/>
          <a:lstStyle/>
          <a:p>
            <a:r>
              <a:rPr lang="en-US" dirty="0"/>
              <a:t>Site Review</a:t>
            </a:r>
          </a:p>
        </p:txBody>
      </p:sp>
      <p:sp>
        <p:nvSpPr>
          <p:cNvPr id="4" name="Content Placeholder 2">
            <a:extLst>
              <a:ext uri="{FF2B5EF4-FFF2-40B4-BE49-F238E27FC236}">
                <a16:creationId xmlns:a16="http://schemas.microsoft.com/office/drawing/2014/main" id="{507D21EA-13CE-4C03-9B56-9A335736F30A}"/>
              </a:ext>
            </a:extLst>
          </p:cNvPr>
          <p:cNvSpPr>
            <a:spLocks noGrp="1"/>
          </p:cNvSpPr>
          <p:nvPr>
            <p:ph idx="1"/>
          </p:nvPr>
        </p:nvSpPr>
        <p:spPr>
          <a:xfrm>
            <a:off x="268448" y="1409350"/>
            <a:ext cx="11450972" cy="5251509"/>
          </a:xfrm>
        </p:spPr>
        <p:txBody>
          <a:bodyPr>
            <a:normAutofit fontScale="92500" lnSpcReduction="10000"/>
          </a:bodyPr>
          <a:lstStyle/>
          <a:p>
            <a:r>
              <a:rPr lang="en-US" b="1" dirty="0">
                <a:latin typeface="Arial" panose="020B0604020202020204" pitchFamily="34" charset="0"/>
                <a:cs typeface="Arial" panose="020B0604020202020204" pitchFamily="34" charset="0"/>
              </a:rPr>
              <a:t>Staff  (Public Works, PZB, and Support Services)</a:t>
            </a:r>
          </a:p>
          <a:p>
            <a:r>
              <a:rPr lang="en-US" b="1" dirty="0">
                <a:latin typeface="Arial" panose="020B0604020202020204" pitchFamily="34" charset="0"/>
                <a:cs typeface="Arial" panose="020B0604020202020204" pitchFamily="34" charset="0"/>
              </a:rPr>
              <a:t>Hoyt Architects </a:t>
            </a:r>
          </a:p>
          <a:p>
            <a:pPr lvl="1"/>
            <a:r>
              <a:rPr lang="en-US" dirty="0">
                <a:latin typeface="Arial" panose="020B0604020202020204" pitchFamily="34" charset="0"/>
                <a:cs typeface="Arial" panose="020B0604020202020204" pitchFamily="34" charset="0"/>
              </a:rPr>
              <a:t>Good site visibility</a:t>
            </a:r>
          </a:p>
          <a:p>
            <a:pPr lvl="1"/>
            <a:r>
              <a:rPr lang="en-US" dirty="0">
                <a:latin typeface="Arial" panose="020B0604020202020204" pitchFamily="34" charset="0"/>
                <a:cs typeface="Arial" panose="020B0604020202020204" pitchFamily="34" charset="0"/>
              </a:rPr>
              <a:t>Proximity to parking</a:t>
            </a:r>
          </a:p>
          <a:p>
            <a:pPr lvl="1"/>
            <a:r>
              <a:rPr lang="en-US" dirty="0">
                <a:latin typeface="Arial" panose="020B0604020202020204" pitchFamily="34" charset="0"/>
                <a:cs typeface="Arial" panose="020B0604020202020204" pitchFamily="34" charset="0"/>
              </a:rPr>
              <a:t>Good access to services</a:t>
            </a:r>
          </a:p>
          <a:p>
            <a:pPr lvl="1"/>
            <a:r>
              <a:rPr lang="en-US" dirty="0">
                <a:latin typeface="Arial" panose="020B0604020202020204" pitchFamily="34" charset="0"/>
                <a:cs typeface="Arial" panose="020B0604020202020204" pitchFamily="34" charset="0"/>
              </a:rPr>
              <a:t>Phases 1-9 of the Town Center plan should be able proceed without undo interruption</a:t>
            </a:r>
          </a:p>
          <a:p>
            <a:pPr lvl="1"/>
            <a:r>
              <a:rPr lang="en-US" dirty="0">
                <a:latin typeface="Arial" panose="020B0604020202020204" pitchFamily="34" charset="0"/>
                <a:cs typeface="Arial" panose="020B0604020202020204" pitchFamily="34" charset="0"/>
              </a:rPr>
              <a:t>It </a:t>
            </a:r>
            <a:r>
              <a:rPr lang="en-US">
                <a:latin typeface="Arial" panose="020B0604020202020204" pitchFamily="34" charset="0"/>
                <a:cs typeface="Arial" panose="020B0604020202020204" pitchFamily="34" charset="0"/>
              </a:rPr>
              <a:t>will be an </a:t>
            </a:r>
            <a:r>
              <a:rPr lang="en-US" dirty="0">
                <a:latin typeface="Arial" panose="020B0604020202020204" pitchFamily="34" charset="0"/>
                <a:cs typeface="Arial" panose="020B0604020202020204" pitchFamily="34" charset="0"/>
              </a:rPr>
              <a:t>interesting entry feature for the Town Center Park </a:t>
            </a:r>
          </a:p>
          <a:p>
            <a:pPr marL="0" indent="0">
              <a:buNone/>
            </a:pPr>
            <a:r>
              <a:rPr lang="en-US"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 would also like to add that we find this small vernacular building to be a good example of 	the simple, but well designed cottage structures that were part of Longboat Key’s history.” </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Historical Society</a:t>
            </a:r>
          </a:p>
          <a:p>
            <a:pPr marL="457200" lvl="1" indent="0">
              <a:buNone/>
            </a:pPr>
            <a:r>
              <a:rPr lang="en-US" sz="2200" dirty="0">
                <a:latin typeface="Arial" panose="020B0604020202020204" pitchFamily="34" charset="0"/>
                <a:cs typeface="Arial" panose="020B0604020202020204" pitchFamily="34" charset="0"/>
              </a:rPr>
              <a:t>“The Longboat Key Historical Society (LBKHS) is very excited to be part of the new town center.  After our initial visit of the town center is the LBKHS collective decision to have the historic cottage placed at the site we visited on Friday afternoon.  For clarification it would be the site that has the back of the cottage facing the Chase bank building and very close to the already existing power supply on the site…”</a:t>
            </a:r>
          </a:p>
        </p:txBody>
      </p:sp>
    </p:spTree>
    <p:extLst>
      <p:ext uri="{BB962C8B-B14F-4D97-AF65-F5344CB8AC3E}">
        <p14:creationId xmlns:p14="http://schemas.microsoft.com/office/powerpoint/2010/main" val="4073350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0BEE90C-810A-4011-9266-AE1A75A1F4AD" descr="80BEE90C-810A-4011-9266-AE1A75A1F4AD">
            <a:extLst>
              <a:ext uri="{FF2B5EF4-FFF2-40B4-BE49-F238E27FC236}">
                <a16:creationId xmlns:a16="http://schemas.microsoft.com/office/drawing/2014/main" id="{E24C87B8-D49E-47B4-BDC5-3209F3326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57217" cy="685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C40E14E-3A5B-4A34-8D2E-294F47A3A94E}"/>
              </a:ext>
            </a:extLst>
          </p:cNvPr>
          <p:cNvSpPr txBox="1"/>
          <p:nvPr/>
        </p:nvSpPr>
        <p:spPr>
          <a:xfrm>
            <a:off x="9222028" y="334536"/>
            <a:ext cx="2598265" cy="5909310"/>
          </a:xfrm>
          <a:prstGeom prst="rect">
            <a:avLst/>
          </a:prstGeom>
          <a:noFill/>
        </p:spPr>
        <p:txBody>
          <a:bodyPr wrap="square" rtlCol="0">
            <a:spAutoFit/>
          </a:bodyPr>
          <a:lstStyle/>
          <a:p>
            <a:pPr marL="285750" indent="-285750">
              <a:buFont typeface="Arial" panose="020B0604020202020204" pitchFamily="34" charset="0"/>
              <a:buChar char="•"/>
            </a:pPr>
            <a:r>
              <a:rPr lang="en-US" dirty="0"/>
              <a:t>Easiest for Contractor to set 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close proximity to electric utilities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Visible barrier to unsightly electrical panel on property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Handicap parking already exists on this side of property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Site is level and allows space for handicap assessible ramp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Designated parking for the cottage is readily available</a:t>
            </a:r>
          </a:p>
        </p:txBody>
      </p:sp>
    </p:spTree>
    <p:extLst>
      <p:ext uri="{BB962C8B-B14F-4D97-AF65-F5344CB8AC3E}">
        <p14:creationId xmlns:p14="http://schemas.microsoft.com/office/powerpoint/2010/main" val="109932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703EC3-69DB-49AE-8C00-9F16053EA0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824" y="220875"/>
            <a:ext cx="8743244" cy="6557433"/>
          </a:xfrm>
        </p:spPr>
      </p:pic>
    </p:spTree>
    <p:extLst>
      <p:ext uri="{BB962C8B-B14F-4D97-AF65-F5344CB8AC3E}">
        <p14:creationId xmlns:p14="http://schemas.microsoft.com/office/powerpoint/2010/main" val="230069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1C2AF4E4-55DF-4482-81BD-F5905C047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603" y="428731"/>
            <a:ext cx="8352849" cy="6264637"/>
          </a:xfrm>
          <a:prstGeom prst="rect">
            <a:avLst/>
          </a:prstGeom>
        </p:spPr>
      </p:pic>
    </p:spTree>
    <p:extLst>
      <p:ext uri="{BB962C8B-B14F-4D97-AF65-F5344CB8AC3E}">
        <p14:creationId xmlns:p14="http://schemas.microsoft.com/office/powerpoint/2010/main" val="9767075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wn Powerpoint Template NEW" id="{BE6F55BA-D590-4F61-8A8D-A364CF6B8A02}" vid="{C8F28F3A-E0C0-4D5E-9EF8-CD26C7907C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96051E3CF78849B95BE5633F5FE873" ma:contentTypeVersion="15" ma:contentTypeDescription="Create a new document." ma:contentTypeScope="" ma:versionID="6e5f85ea39668659ba6e8cf00305ab03">
  <xsd:schema xmlns:xsd="http://www.w3.org/2001/XMLSchema" xmlns:xs="http://www.w3.org/2001/XMLSchema" xmlns:p="http://schemas.microsoft.com/office/2006/metadata/properties" xmlns:ns3="55520fe7-05b8-45db-a517-590738274901" xmlns:ns4="9a708eb2-9680-4e60-a2dd-f6a0437f6521" targetNamespace="http://schemas.microsoft.com/office/2006/metadata/properties" ma:root="true" ma:fieldsID="76aee7ab5bb9dddd186b5531655a5825" ns3:_="" ns4:_="">
    <xsd:import namespace="55520fe7-05b8-45db-a517-590738274901"/>
    <xsd:import namespace="9a708eb2-9680-4e60-a2dd-f6a0437f6521"/>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520fe7-05b8-45db-a517-59073827490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a708eb2-9680-4e60-a2dd-f6a0437f6521"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05885D-5D05-4B28-88CC-43E1F258747F}">
  <ds:schemaRefs>
    <ds:schemaRef ds:uri="55520fe7-05b8-45db-a517-590738274901"/>
    <ds:schemaRef ds:uri="http://schemas.microsoft.com/office/2006/documentManagement/types"/>
    <ds:schemaRef ds:uri="http://schemas.microsoft.com/office/2006/metadata/properties"/>
    <ds:schemaRef ds:uri="http://purl.org/dc/terms/"/>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9a708eb2-9680-4e60-a2dd-f6a0437f6521"/>
  </ds:schemaRefs>
</ds:datastoreItem>
</file>

<file path=customXml/itemProps2.xml><?xml version="1.0" encoding="utf-8"?>
<ds:datastoreItem xmlns:ds="http://schemas.openxmlformats.org/officeDocument/2006/customXml" ds:itemID="{B30E7C60-7D9C-4650-BB39-9829759D166A}">
  <ds:schemaRefs>
    <ds:schemaRef ds:uri="http://schemas.microsoft.com/sharepoint/v3/contenttype/forms"/>
  </ds:schemaRefs>
</ds:datastoreItem>
</file>

<file path=customXml/itemProps3.xml><?xml version="1.0" encoding="utf-8"?>
<ds:datastoreItem xmlns:ds="http://schemas.openxmlformats.org/officeDocument/2006/customXml" ds:itemID="{2624FFE2-1AA9-45F1-A9B5-87D74D9ED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520fe7-05b8-45db-a517-590738274901"/>
    <ds:schemaRef ds:uri="9a708eb2-9680-4e60-a2dd-f6a0437f6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Town Powerpoint Template with Blank</Template>
  <TotalTime>41</TotalTime>
  <Words>535</Words>
  <Application>Microsoft Office PowerPoint</Application>
  <PresentationFormat>Widescreen</PresentationFormat>
  <Paragraphs>58</Paragraphs>
  <Slides>13</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Calibri Light</vt:lpstr>
      <vt:lpstr>Custom Design</vt:lpstr>
      <vt:lpstr>Office Theme</vt:lpstr>
      <vt:lpstr>Longboat Key  Historical Society  Cottage</vt:lpstr>
      <vt:lpstr>Longboat Key  Historical Society Cottage</vt:lpstr>
      <vt:lpstr>PowerPoint Presentation</vt:lpstr>
      <vt:lpstr>PowerPoint Presentation</vt:lpstr>
      <vt:lpstr>PowerPoint Presentation</vt:lpstr>
      <vt:lpstr>Site Review</vt:lpstr>
      <vt:lpstr>PowerPoint Presentation</vt:lpstr>
      <vt:lpstr>PowerPoint Presentation</vt:lpstr>
      <vt:lpstr>PowerPoint Presentation</vt:lpstr>
      <vt:lpstr>Terms of Lease</vt:lpstr>
      <vt:lpstr>Additional Language</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Brown</dc:creator>
  <cp:lastModifiedBy>Carolyn Brown</cp:lastModifiedBy>
  <cp:revision>16</cp:revision>
  <dcterms:created xsi:type="dcterms:W3CDTF">2020-06-09T19:43:53Z</dcterms:created>
  <dcterms:modified xsi:type="dcterms:W3CDTF">2020-11-02T14:36:02Z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0x0101005896051E3CF78849B95BE5633F5FE873</vt:lpwstr>
  </property>
</Properties>
</file>