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8" r:id="rId3"/>
    <p:sldId id="269" r:id="rId4"/>
    <p:sldId id="270" r:id="rId5"/>
    <p:sldId id="272" r:id="rId6"/>
    <p:sldId id="271" r:id="rId7"/>
    <p:sldId id="273" r:id="rId8"/>
    <p:sldId id="277" r:id="rId9"/>
    <p:sldId id="274" r:id="rId10"/>
    <p:sldId id="275" r:id="rId11"/>
    <p:sldId id="276" r:id="rId12"/>
    <p:sldId id="257" r:id="rId13"/>
    <p:sldId id="265" r:id="rId14"/>
    <p:sldId id="266" r:id="rId15"/>
    <p:sldId id="258" r:id="rId16"/>
    <p:sldId id="261" r:id="rId17"/>
    <p:sldId id="259" r:id="rId18"/>
    <p:sldId id="260" r:id="rId19"/>
    <p:sldId id="262" r:id="rId20"/>
    <p:sldId id="263" r:id="rId21"/>
    <p:sldId id="264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39" y="-6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BB5CF-3029-4517-87B0-3D3AE6BA818E}" type="datetimeFigureOut">
              <a:rPr lang="en-US" smtClean="0"/>
              <a:pPr/>
              <a:t>12/7/2012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A54CA-D004-4650-B992-F4FB32E2BE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4EF-9B4D-486D-8091-7D81D214B650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BD89E-2517-49FB-A452-FD488188E395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8055-58F3-4845-BC0A-C7883DC0AC21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F861-D603-4C54-A85F-83F015C68078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63FD-A930-4F0C-AB9D-3F29A9652A6B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16F-67F5-49DD-BACB-B8970B190AC8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22DC-1409-4FC7-A22D-CEC32E917D7A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156BC-7CBD-4DED-847C-DCC8C91DB065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FF00-B8CB-430D-AC10-855CAE0E0863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62D8-F88B-4A65-BF49-CDF36A81E584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EDB7-5C3F-4108-8133-5693CEE511E3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D73D3-E6EC-479F-B10A-9AE578122958}" type="datetime1">
              <a:rPr lang="en-US" smtClean="0"/>
              <a:pPr/>
              <a:t>12/7/2012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B4FDE-343E-4A50-8427-A5EFD18B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838199"/>
          </a:xfrm>
        </p:spPr>
        <p:txBody>
          <a:bodyPr>
            <a:noAutofit/>
          </a:bodyPr>
          <a:lstStyle/>
          <a:p>
            <a:r>
              <a:rPr lang="en-US" sz="36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Extreme Tidal Impacts to</a:t>
            </a:r>
            <a:br>
              <a:rPr lang="en-US" sz="36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36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36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0600" y="2667000"/>
            <a:ext cx="7239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Tidal Impacts have increased 	In historical elevations</a:t>
            </a:r>
          </a:p>
          <a:p>
            <a:pPr lvl="1">
              <a:buFont typeface="Arial" pitchFamily="34" charset="0"/>
              <a:buChar char="•"/>
            </a:pPr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	lunar high and seasonal  	tides are at increased 	elevations</a:t>
            </a:r>
          </a:p>
          <a:p>
            <a:pPr lvl="1">
              <a:buFont typeface="Arial" pitchFamily="34" charset="0"/>
              <a:buChar char="•"/>
            </a:pPr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	more frequent flooding	experienced in streets</a:t>
            </a: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219200"/>
            <a:ext cx="6019800" cy="761999"/>
          </a:xfrm>
        </p:spPr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Extreme Tidal Impacts to</a:t>
            </a:r>
            <a:b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28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057400"/>
            <a:ext cx="6096000" cy="456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62000" y="2438400"/>
            <a:ext cx="1905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Some recent and historical tide elevations match or are higher than street elevations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AutoShape 3"/>
          <p:cNvCxnSpPr>
            <a:cxnSpLocks noChangeShapeType="1"/>
          </p:cNvCxnSpPr>
          <p:nvPr/>
        </p:nvCxnSpPr>
        <p:spPr bwMode="auto">
          <a:xfrm>
            <a:off x="2667000" y="3581400"/>
            <a:ext cx="2133600" cy="1219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219200"/>
            <a:ext cx="6019800" cy="761999"/>
          </a:xfrm>
        </p:spPr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Extreme Tidal Impacts to</a:t>
            </a:r>
            <a:b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28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133600"/>
            <a:ext cx="6096000" cy="456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638800" y="3276600"/>
            <a:ext cx="1905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Some recent and historical tide elevations match or are higher than street elevations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AutoShape 3"/>
          <p:cNvCxnSpPr>
            <a:cxnSpLocks noChangeShapeType="1"/>
          </p:cNvCxnSpPr>
          <p:nvPr/>
        </p:nvCxnSpPr>
        <p:spPr bwMode="auto">
          <a:xfrm rot="10800000" flipV="1">
            <a:off x="4191000" y="3886200"/>
            <a:ext cx="1447800" cy="76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219200"/>
          </a:xfrm>
        </p:spPr>
        <p:txBody>
          <a:bodyPr>
            <a:normAutofit fontScale="90000"/>
          </a:bodyPr>
          <a:lstStyle/>
          <a:p>
            <a:r>
              <a:rPr lang="en-US" sz="36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Noaa</a:t>
            </a:r>
            <a:r>
              <a:rPr lang="en-US" sz="36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websites</a:t>
            </a:r>
            <a:br>
              <a:rPr lang="en-US" sz="36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http://www.csc.noaa.gov/slr/viewer/#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http://www.nhc.noaa.gov/surge/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8200" y="2819400"/>
            <a:ext cx="72390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Website provides forecasted sea level rise impacts, nation wide, in one foot increments</a:t>
            </a:r>
          </a:p>
          <a:p>
            <a:pPr lvl="1" algn="ctr"/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ctr"/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following slides indicate </a:t>
            </a:r>
          </a:p>
          <a:p>
            <a:pPr lvl="1" algn="ctr"/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Potential impacts to the north end of longboat key, specifically the village</a:t>
            </a: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/>
              <a:t>Nnnnn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0600" y="2514600"/>
            <a:ext cx="7239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19200"/>
            <a:ext cx="11704320" cy="93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2971800"/>
            <a:ext cx="2743200" cy="2895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Town Of Longboat Key North End and Village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Areas Vulnerable to Coastal Flooding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0600" y="2514600"/>
            <a:ext cx="7239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19200"/>
            <a:ext cx="11704320" cy="93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3200400"/>
            <a:ext cx="2743200" cy="3505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Town Of Longboat Key North End and Village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Areas Vulnerable to a 20% chance of flooding above current Mean High Water elevations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0600" y="2514600"/>
            <a:ext cx="7239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19200"/>
            <a:ext cx="11704320" cy="93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3810000"/>
            <a:ext cx="27432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Town Of Longboat Key North End and Village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Normal High tide and sea level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27" name="AutoShape 3"/>
          <p:cNvCxnSpPr>
            <a:cxnSpLocks noChangeShapeType="1"/>
            <a:stCxn id="1026" idx="3"/>
          </p:cNvCxnSpPr>
          <p:nvPr/>
        </p:nvCxnSpPr>
        <p:spPr bwMode="auto">
          <a:xfrm flipV="1">
            <a:off x="2743200" y="3657600"/>
            <a:ext cx="2362200" cy="15240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0600" y="2514600"/>
            <a:ext cx="7239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19200"/>
            <a:ext cx="11704320" cy="93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3733800"/>
            <a:ext cx="27432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Town Of Longboat Key North End and Village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Normal High tide and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Calibri" pitchFamily="34" charset="0"/>
                <a:cs typeface="Arial" pitchFamily="34" charset="0"/>
              </a:rPr>
              <a:t>+ 1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 foot sea level rise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51" name="AutoShape 3"/>
          <p:cNvCxnSpPr>
            <a:cxnSpLocks noChangeShapeType="1"/>
          </p:cNvCxnSpPr>
          <p:nvPr/>
        </p:nvCxnSpPr>
        <p:spPr bwMode="auto">
          <a:xfrm rot="5400000" flipH="1" flipV="1">
            <a:off x="2438400" y="3200400"/>
            <a:ext cx="2057400" cy="14478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2052" name="AutoShape 4"/>
          <p:cNvCxnSpPr>
            <a:cxnSpLocks noChangeShapeType="1"/>
          </p:cNvCxnSpPr>
          <p:nvPr/>
        </p:nvCxnSpPr>
        <p:spPr bwMode="auto">
          <a:xfrm flipV="1">
            <a:off x="2743200" y="3735388"/>
            <a:ext cx="2743200" cy="1217612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2053" name="AutoShape 5"/>
          <p:cNvCxnSpPr>
            <a:cxnSpLocks noChangeShapeType="1"/>
          </p:cNvCxnSpPr>
          <p:nvPr/>
        </p:nvCxnSpPr>
        <p:spPr bwMode="auto">
          <a:xfrm flipV="1">
            <a:off x="2743200" y="2895600"/>
            <a:ext cx="3048000" cy="20574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32" name="AutoShape 3"/>
          <p:cNvCxnSpPr>
            <a:cxnSpLocks noChangeShapeType="1"/>
          </p:cNvCxnSpPr>
          <p:nvPr/>
        </p:nvCxnSpPr>
        <p:spPr bwMode="auto">
          <a:xfrm flipV="1">
            <a:off x="2743200" y="2895600"/>
            <a:ext cx="2362200" cy="20574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19200"/>
            <a:ext cx="11704320" cy="93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3733800"/>
            <a:ext cx="27432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Town Of Longboat Key North End and Village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Normal High tide and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Calibri" pitchFamily="34" charset="0"/>
                <a:cs typeface="Arial" pitchFamily="34" charset="0"/>
              </a:rPr>
              <a:t>+ 2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foot sea level rise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75" name="AutoShape 3"/>
          <p:cNvCxnSpPr>
            <a:cxnSpLocks noChangeShapeType="1"/>
          </p:cNvCxnSpPr>
          <p:nvPr/>
        </p:nvCxnSpPr>
        <p:spPr bwMode="auto">
          <a:xfrm flipV="1">
            <a:off x="2743200" y="3429000"/>
            <a:ext cx="2438400" cy="1603376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14" name="AutoShape 3"/>
          <p:cNvCxnSpPr>
            <a:cxnSpLocks noChangeShapeType="1"/>
          </p:cNvCxnSpPr>
          <p:nvPr/>
        </p:nvCxnSpPr>
        <p:spPr bwMode="auto">
          <a:xfrm>
            <a:off x="1371600" y="2514600"/>
            <a:ext cx="3505200" cy="4572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0600" y="2514600"/>
            <a:ext cx="7239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19200"/>
            <a:ext cx="11704320" cy="93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3733800"/>
            <a:ext cx="27432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Town Of Longboat Key North End and Village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Normal High tide and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+ 3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 foot sea level rise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AutoShape 3"/>
          <p:cNvCxnSpPr>
            <a:cxnSpLocks noChangeShapeType="1"/>
          </p:cNvCxnSpPr>
          <p:nvPr/>
        </p:nvCxnSpPr>
        <p:spPr bwMode="auto">
          <a:xfrm flipV="1">
            <a:off x="2743200" y="3429000"/>
            <a:ext cx="2438400" cy="1603376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17" name="AutoShape 3"/>
          <p:cNvCxnSpPr>
            <a:cxnSpLocks noChangeShapeType="1"/>
          </p:cNvCxnSpPr>
          <p:nvPr/>
        </p:nvCxnSpPr>
        <p:spPr bwMode="auto">
          <a:xfrm>
            <a:off x="1371600" y="2514600"/>
            <a:ext cx="3429000" cy="5334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0600" y="2514600"/>
            <a:ext cx="7239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-1197934"/>
            <a:ext cx="11704320" cy="93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152400" y="3505200"/>
            <a:ext cx="2819400" cy="2971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Town Of Longboat Key North End and Village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Normal High tide and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+ 4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 foot sea level rise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AutoShape 3"/>
          <p:cNvCxnSpPr>
            <a:cxnSpLocks noChangeShapeType="1"/>
          </p:cNvCxnSpPr>
          <p:nvPr/>
        </p:nvCxnSpPr>
        <p:spPr bwMode="auto">
          <a:xfrm flipV="1">
            <a:off x="2743200" y="3429000"/>
            <a:ext cx="2438400" cy="1603376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15" name="AutoShape 3"/>
          <p:cNvCxnSpPr>
            <a:cxnSpLocks noChangeShapeType="1"/>
          </p:cNvCxnSpPr>
          <p:nvPr/>
        </p:nvCxnSpPr>
        <p:spPr bwMode="auto">
          <a:xfrm>
            <a:off x="1371600" y="2514600"/>
            <a:ext cx="3124200" cy="8382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7772400" cy="838199"/>
          </a:xfrm>
        </p:spPr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Extreme Tidal Impacts to</a:t>
            </a:r>
            <a:b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28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667000" y="6324600"/>
            <a:ext cx="3124200" cy="365125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Normal Sea Level (+0)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228600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stormsurge-stormtid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772400" cy="3962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5" name="Pentagon 14"/>
          <p:cNvSpPr/>
          <p:nvPr/>
        </p:nvSpPr>
        <p:spPr>
          <a:xfrm>
            <a:off x="2895600" y="5638800"/>
            <a:ext cx="2971800" cy="381000"/>
          </a:xfrm>
          <a:prstGeom prst="homePlate">
            <a:avLst>
              <a:gd name="adj" fmla="val 122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>
            <a:off x="2590800" y="4876800"/>
            <a:ext cx="381000" cy="1371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5800" y="4876800"/>
            <a:ext cx="1905000" cy="762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147932" y="4931734"/>
            <a:ext cx="10118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  5 feet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7200" y="4191000"/>
            <a:ext cx="10118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  7 feet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2667000"/>
            <a:ext cx="10118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  Wave  Impacts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AutoShape 3"/>
          <p:cNvCxnSpPr>
            <a:cxnSpLocks noChangeShapeType="1"/>
            <a:stCxn id="22" idx="1"/>
          </p:cNvCxnSpPr>
          <p:nvPr/>
        </p:nvCxnSpPr>
        <p:spPr bwMode="auto">
          <a:xfrm rot="10800000" flipV="1">
            <a:off x="3352800" y="2990166"/>
            <a:ext cx="1524000" cy="591234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27" name="TextBox 26"/>
          <p:cNvSpPr txBox="1"/>
          <p:nvPr/>
        </p:nvSpPr>
        <p:spPr>
          <a:xfrm>
            <a:off x="152400" y="1828800"/>
            <a:ext cx="23622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Street flooding and storm sewer inundation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8" name="AutoShape 3"/>
          <p:cNvCxnSpPr>
            <a:cxnSpLocks noChangeShapeType="1"/>
          </p:cNvCxnSpPr>
          <p:nvPr/>
        </p:nvCxnSpPr>
        <p:spPr bwMode="auto">
          <a:xfrm rot="5400000">
            <a:off x="1181100" y="3771900"/>
            <a:ext cx="2133600" cy="762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21" name="AutoShape 3"/>
          <p:cNvCxnSpPr>
            <a:cxnSpLocks noChangeShapeType="1"/>
          </p:cNvCxnSpPr>
          <p:nvPr/>
        </p:nvCxnSpPr>
        <p:spPr bwMode="auto">
          <a:xfrm flipV="1">
            <a:off x="5562600" y="6096000"/>
            <a:ext cx="914400" cy="3810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30" name="TextBox 29"/>
          <p:cNvSpPr txBox="1"/>
          <p:nvPr/>
        </p:nvSpPr>
        <p:spPr>
          <a:xfrm>
            <a:off x="152400" y="5638800"/>
            <a:ext cx="1524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Underground storm sewer system.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1" name="AutoShape 3"/>
          <p:cNvCxnSpPr>
            <a:cxnSpLocks noChangeShapeType="1"/>
          </p:cNvCxnSpPr>
          <p:nvPr/>
        </p:nvCxnSpPr>
        <p:spPr bwMode="auto">
          <a:xfrm flipV="1">
            <a:off x="1600200" y="5638800"/>
            <a:ext cx="914400" cy="3810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7" grpId="0" animBg="1"/>
      <p:bldP spid="19" grpId="0" animBg="1"/>
      <p:bldP spid="20" grpId="0" animBg="1"/>
      <p:bldP spid="22" grpId="0" animBg="1"/>
      <p:bldP spid="27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0600" y="2514600"/>
            <a:ext cx="7239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19200"/>
            <a:ext cx="11704320" cy="93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3733800"/>
            <a:ext cx="27432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Town Of Longboat Key North End and Village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Normal High tide and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+ 5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foot sea level rise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AutoShape 3"/>
          <p:cNvCxnSpPr>
            <a:cxnSpLocks noChangeShapeType="1"/>
          </p:cNvCxnSpPr>
          <p:nvPr/>
        </p:nvCxnSpPr>
        <p:spPr bwMode="auto">
          <a:xfrm flipV="1">
            <a:off x="2743200" y="3429000"/>
            <a:ext cx="2438400" cy="1603376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0600" y="2514600"/>
            <a:ext cx="7239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19200"/>
            <a:ext cx="11704320" cy="93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3733800"/>
            <a:ext cx="2743200" cy="2743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Town Of Longboat Key North End and Village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Normal High tide and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+ 6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cs typeface="Arial" pitchFamily="34" charset="0"/>
              </a:rPr>
              <a:t>foot sea level rise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AutoShape 3"/>
          <p:cNvCxnSpPr>
            <a:cxnSpLocks noChangeShapeType="1"/>
          </p:cNvCxnSpPr>
          <p:nvPr/>
        </p:nvCxnSpPr>
        <p:spPr bwMode="auto">
          <a:xfrm flipV="1">
            <a:off x="2743200" y="3429000"/>
            <a:ext cx="2438400" cy="1603376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0600" y="2514600"/>
            <a:ext cx="7239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cap="all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2" name="Picture 11" descr="MVC-027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209800"/>
            <a:ext cx="5657088" cy="42428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0" y="16002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QUESTIONS ?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6200" y="5867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RUSSEL STREET LOOKING WEST  POST RAIN EVENT  W/ HIGH TIDE   6/28/2003</a:t>
            </a:r>
            <a:endParaRPr 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838199"/>
          </a:xfrm>
        </p:spPr>
        <p:txBody>
          <a:bodyPr>
            <a:noAutofit/>
          </a:bodyPr>
          <a:lstStyle/>
          <a:p>
            <a:r>
              <a:rPr lang="en-US" sz="36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Extreme Tidal Impacts to</a:t>
            </a:r>
            <a:br>
              <a:rPr lang="en-US" sz="36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36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36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590800"/>
            <a:ext cx="7620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entagon 11"/>
          <p:cNvSpPr/>
          <p:nvPr/>
        </p:nvSpPr>
        <p:spPr>
          <a:xfrm>
            <a:off x="2743200" y="5105400"/>
            <a:ext cx="3886200" cy="152400"/>
          </a:xfrm>
          <a:prstGeom prst="homePlate">
            <a:avLst>
              <a:gd name="adj" fmla="val 122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>
            <a:off x="2590800" y="4724400"/>
            <a:ext cx="304800" cy="6096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95400" y="4724400"/>
            <a:ext cx="1295400" cy="762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52800" y="3048000"/>
            <a:ext cx="1905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Street flooding and storm sewer inundation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AutoShape 3"/>
          <p:cNvCxnSpPr>
            <a:cxnSpLocks noChangeShapeType="1"/>
          </p:cNvCxnSpPr>
          <p:nvPr/>
        </p:nvCxnSpPr>
        <p:spPr bwMode="auto">
          <a:xfrm rot="5400000">
            <a:off x="2743200" y="4038600"/>
            <a:ext cx="685800" cy="533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162800" y="4082901"/>
            <a:ext cx="10118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  7 feet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5800" y="4495800"/>
            <a:ext cx="10118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  5 feet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000" y="2590800"/>
            <a:ext cx="10118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  Wave  Impacts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AutoShape 3"/>
          <p:cNvCxnSpPr>
            <a:cxnSpLocks noChangeShapeType="1"/>
          </p:cNvCxnSpPr>
          <p:nvPr/>
        </p:nvCxnSpPr>
        <p:spPr bwMode="auto">
          <a:xfrm rot="5400000">
            <a:off x="6210300" y="3314700"/>
            <a:ext cx="838200" cy="6096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23" name="TextBox 22"/>
          <p:cNvSpPr txBox="1"/>
          <p:nvPr/>
        </p:nvSpPr>
        <p:spPr>
          <a:xfrm>
            <a:off x="3352800" y="5715000"/>
            <a:ext cx="1524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Underground storm sewer system.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" name="AutoShape 3"/>
          <p:cNvCxnSpPr>
            <a:cxnSpLocks noChangeShapeType="1"/>
            <a:endCxn id="14" idx="4"/>
          </p:cNvCxnSpPr>
          <p:nvPr/>
        </p:nvCxnSpPr>
        <p:spPr bwMode="auto">
          <a:xfrm rot="16200000" flipV="1">
            <a:off x="2819400" y="5105400"/>
            <a:ext cx="685800" cy="5334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219200"/>
            <a:ext cx="6019800" cy="761999"/>
          </a:xfrm>
        </p:spPr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Extreme Tidal Impacts to</a:t>
            </a:r>
            <a:b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28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981200"/>
            <a:ext cx="6339840" cy="475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5562600" y="2133600"/>
            <a:ext cx="1905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Street flooding and storm sewer inundation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" name="AutoShape 3"/>
          <p:cNvCxnSpPr>
            <a:cxnSpLocks noChangeShapeType="1"/>
          </p:cNvCxnSpPr>
          <p:nvPr/>
        </p:nvCxnSpPr>
        <p:spPr bwMode="auto">
          <a:xfrm rot="5400000">
            <a:off x="4876800" y="3200400"/>
            <a:ext cx="838200" cy="533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26" name="TextBox 25"/>
          <p:cNvSpPr txBox="1"/>
          <p:nvPr/>
        </p:nvSpPr>
        <p:spPr>
          <a:xfrm>
            <a:off x="2057400" y="5257800"/>
            <a:ext cx="1905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following photos are from an extreme high tide event of September  2009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219200"/>
            <a:ext cx="6019800" cy="761999"/>
          </a:xfrm>
        </p:spPr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Extreme Tidal Impacts to</a:t>
            </a:r>
            <a:b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28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057400"/>
            <a:ext cx="6217920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Can 22"/>
          <p:cNvSpPr/>
          <p:nvPr/>
        </p:nvSpPr>
        <p:spPr>
          <a:xfrm>
            <a:off x="2362200" y="4800600"/>
            <a:ext cx="762000" cy="7620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ntagon 23"/>
          <p:cNvSpPr/>
          <p:nvPr/>
        </p:nvSpPr>
        <p:spPr>
          <a:xfrm>
            <a:off x="3048000" y="5105400"/>
            <a:ext cx="3886200" cy="152400"/>
          </a:xfrm>
          <a:prstGeom prst="homePlate">
            <a:avLst>
              <a:gd name="adj" fmla="val 122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24"/>
          <p:cNvSpPr/>
          <p:nvPr/>
        </p:nvSpPr>
        <p:spPr>
          <a:xfrm rot="2126540">
            <a:off x="2488673" y="5807802"/>
            <a:ext cx="2479182" cy="177176"/>
          </a:xfrm>
          <a:prstGeom prst="homePlate">
            <a:avLst>
              <a:gd name="adj" fmla="val 122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724400" y="2743200"/>
            <a:ext cx="1905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Street flooding and storm sewer inundation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7" name="AutoShape 3"/>
          <p:cNvCxnSpPr>
            <a:cxnSpLocks noChangeShapeType="1"/>
          </p:cNvCxnSpPr>
          <p:nvPr/>
        </p:nvCxnSpPr>
        <p:spPr bwMode="auto">
          <a:xfrm rot="10800000" flipV="1">
            <a:off x="3200400" y="3657600"/>
            <a:ext cx="1600200" cy="1143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16" name="TextBox 15"/>
          <p:cNvSpPr txBox="1"/>
          <p:nvPr/>
        </p:nvSpPr>
        <p:spPr>
          <a:xfrm>
            <a:off x="381000" y="1676400"/>
            <a:ext cx="1905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Photos </a:t>
            </a:r>
            <a:r>
              <a:rPr lang="en-US" dirty="0" smtClean="0">
                <a:solidFill>
                  <a:srgbClr val="FF0000"/>
                </a:solidFill>
              </a:rPr>
              <a:t>are from an extreme high tide event of September  2009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219200"/>
            <a:ext cx="6019800" cy="761999"/>
          </a:xfrm>
        </p:spPr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Extreme Tidal Impacts to</a:t>
            </a:r>
            <a:b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28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39000" y="2286000"/>
            <a:ext cx="1905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Street flooding and storm sewer inundation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1336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AutoShape 3"/>
          <p:cNvCxnSpPr>
            <a:cxnSpLocks noChangeShapeType="1"/>
          </p:cNvCxnSpPr>
          <p:nvPr/>
        </p:nvCxnSpPr>
        <p:spPr bwMode="auto">
          <a:xfrm rot="5400000">
            <a:off x="5867400" y="3581400"/>
            <a:ext cx="2438400" cy="1676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26" name="Can 25"/>
          <p:cNvSpPr/>
          <p:nvPr/>
        </p:nvSpPr>
        <p:spPr>
          <a:xfrm>
            <a:off x="5029200" y="5943600"/>
            <a:ext cx="1600200" cy="1066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ntagon 26"/>
          <p:cNvSpPr/>
          <p:nvPr/>
        </p:nvSpPr>
        <p:spPr>
          <a:xfrm rot="654406">
            <a:off x="6550165" y="6381760"/>
            <a:ext cx="2133600" cy="228600"/>
          </a:xfrm>
          <a:prstGeom prst="homePlate">
            <a:avLst>
              <a:gd name="adj" fmla="val 122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ntagon 27"/>
          <p:cNvSpPr/>
          <p:nvPr/>
        </p:nvSpPr>
        <p:spPr>
          <a:xfrm rot="12640813">
            <a:off x="1611100" y="5468377"/>
            <a:ext cx="3755905" cy="239807"/>
          </a:xfrm>
          <a:prstGeom prst="homePlate">
            <a:avLst>
              <a:gd name="adj" fmla="val 122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 28"/>
          <p:cNvSpPr/>
          <p:nvPr/>
        </p:nvSpPr>
        <p:spPr>
          <a:xfrm rot="15931609">
            <a:off x="4592535" y="4776522"/>
            <a:ext cx="2167339" cy="211217"/>
          </a:xfrm>
          <a:prstGeom prst="homePlate">
            <a:avLst>
              <a:gd name="adj" fmla="val 122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5800" y="1600200"/>
            <a:ext cx="1905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following photos are from an extreme high tide event of September  2009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219200"/>
            <a:ext cx="6019800" cy="761999"/>
          </a:xfrm>
        </p:spPr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Extreme Tidal Impacts to</a:t>
            </a:r>
            <a:b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28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1336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Can 17"/>
          <p:cNvSpPr/>
          <p:nvPr/>
        </p:nvSpPr>
        <p:spPr>
          <a:xfrm>
            <a:off x="4419600" y="5791200"/>
            <a:ext cx="1600200" cy="12954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34000" y="2209800"/>
            <a:ext cx="1905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Street flooding and storm sewer inundation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AutoShape 3"/>
          <p:cNvCxnSpPr>
            <a:cxnSpLocks noChangeShapeType="1"/>
          </p:cNvCxnSpPr>
          <p:nvPr/>
        </p:nvCxnSpPr>
        <p:spPr bwMode="auto">
          <a:xfrm rot="5400000">
            <a:off x="4800600" y="4114800"/>
            <a:ext cx="2743200" cy="762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14" name="TextBox 13"/>
          <p:cNvSpPr txBox="1"/>
          <p:nvPr/>
        </p:nvSpPr>
        <p:spPr>
          <a:xfrm>
            <a:off x="533400" y="1600200"/>
            <a:ext cx="1905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Photos </a:t>
            </a:r>
            <a:r>
              <a:rPr lang="en-US" dirty="0" smtClean="0">
                <a:solidFill>
                  <a:srgbClr val="FF0000"/>
                </a:solidFill>
              </a:rPr>
              <a:t>are from an extreme high tide event of September  2009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7772400" cy="838199"/>
          </a:xfrm>
        </p:spPr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Rain and Tidal Impacts </a:t>
            </a: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b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28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228600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1" name="AutoShape 3"/>
          <p:cNvCxnSpPr>
            <a:cxnSpLocks noChangeShapeType="1"/>
          </p:cNvCxnSpPr>
          <p:nvPr/>
        </p:nvCxnSpPr>
        <p:spPr bwMode="auto">
          <a:xfrm rot="5400000">
            <a:off x="4267200" y="3962400"/>
            <a:ext cx="990600" cy="6858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24" name="Rectangle 23"/>
          <p:cNvSpPr/>
          <p:nvPr/>
        </p:nvSpPr>
        <p:spPr>
          <a:xfrm>
            <a:off x="0" y="2743200"/>
            <a:ext cx="1828800" cy="1752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-609600" y="4355024"/>
            <a:ext cx="9982200" cy="2883976"/>
          </a:xfrm>
          <a:custGeom>
            <a:avLst/>
            <a:gdLst>
              <a:gd name="connsiteX0" fmla="*/ 223655 w 9313140"/>
              <a:gd name="connsiteY0" fmla="*/ 30996 h 2546354"/>
              <a:gd name="connsiteX1" fmla="*/ 285648 w 9313140"/>
              <a:gd name="connsiteY1" fmla="*/ 61993 h 2546354"/>
              <a:gd name="connsiteX2" fmla="*/ 332143 w 9313140"/>
              <a:gd name="connsiteY2" fmla="*/ 46495 h 2546354"/>
              <a:gd name="connsiteX3" fmla="*/ 704103 w 9313140"/>
              <a:gd name="connsiteY3" fmla="*/ 61993 h 2546354"/>
              <a:gd name="connsiteX4" fmla="*/ 797093 w 9313140"/>
              <a:gd name="connsiteY4" fmla="*/ 92990 h 2546354"/>
              <a:gd name="connsiteX5" fmla="*/ 843587 w 9313140"/>
              <a:gd name="connsiteY5" fmla="*/ 108488 h 2546354"/>
              <a:gd name="connsiteX6" fmla="*/ 2145445 w 9313140"/>
              <a:gd name="connsiteY6" fmla="*/ 92990 h 2546354"/>
              <a:gd name="connsiteX7" fmla="*/ 2191940 w 9313140"/>
              <a:gd name="connsiteY7" fmla="*/ 108488 h 2546354"/>
              <a:gd name="connsiteX8" fmla="*/ 2966855 w 9313140"/>
              <a:gd name="connsiteY8" fmla="*/ 139484 h 2546354"/>
              <a:gd name="connsiteX9" fmla="*/ 3075343 w 9313140"/>
              <a:gd name="connsiteY9" fmla="*/ 201478 h 2546354"/>
              <a:gd name="connsiteX10" fmla="*/ 3385309 w 9313140"/>
              <a:gd name="connsiteY10" fmla="*/ 232474 h 2546354"/>
              <a:gd name="connsiteX11" fmla="*/ 3617784 w 9313140"/>
              <a:gd name="connsiteY11" fmla="*/ 263471 h 2546354"/>
              <a:gd name="connsiteX12" fmla="*/ 3757269 w 9313140"/>
              <a:gd name="connsiteY12" fmla="*/ 278969 h 2546354"/>
              <a:gd name="connsiteX13" fmla="*/ 3819262 w 9313140"/>
              <a:gd name="connsiteY13" fmla="*/ 309966 h 2546354"/>
              <a:gd name="connsiteX14" fmla="*/ 4020740 w 9313140"/>
              <a:gd name="connsiteY14" fmla="*/ 340962 h 2546354"/>
              <a:gd name="connsiteX15" fmla="*/ 4067235 w 9313140"/>
              <a:gd name="connsiteY15" fmla="*/ 356461 h 2546354"/>
              <a:gd name="connsiteX16" fmla="*/ 4113730 w 9313140"/>
              <a:gd name="connsiteY16" fmla="*/ 387457 h 2546354"/>
              <a:gd name="connsiteX17" fmla="*/ 4346204 w 9313140"/>
              <a:gd name="connsiteY17" fmla="*/ 418454 h 2546354"/>
              <a:gd name="connsiteX18" fmla="*/ 4532184 w 9313140"/>
              <a:gd name="connsiteY18" fmla="*/ 449451 h 2546354"/>
              <a:gd name="connsiteX19" fmla="*/ 4842150 w 9313140"/>
              <a:gd name="connsiteY19" fmla="*/ 464949 h 2546354"/>
              <a:gd name="connsiteX20" fmla="*/ 4950638 w 9313140"/>
              <a:gd name="connsiteY20" fmla="*/ 495945 h 2546354"/>
              <a:gd name="connsiteX21" fmla="*/ 5090123 w 9313140"/>
              <a:gd name="connsiteY21" fmla="*/ 542440 h 2546354"/>
              <a:gd name="connsiteX22" fmla="*/ 5121120 w 9313140"/>
              <a:gd name="connsiteY22" fmla="*/ 588935 h 2546354"/>
              <a:gd name="connsiteX23" fmla="*/ 5214109 w 9313140"/>
              <a:gd name="connsiteY23" fmla="*/ 604434 h 2546354"/>
              <a:gd name="connsiteX24" fmla="*/ 5384591 w 9313140"/>
              <a:gd name="connsiteY24" fmla="*/ 619932 h 2546354"/>
              <a:gd name="connsiteX25" fmla="*/ 5493079 w 9313140"/>
              <a:gd name="connsiteY25" fmla="*/ 650929 h 2546354"/>
              <a:gd name="connsiteX26" fmla="*/ 5586069 w 9313140"/>
              <a:gd name="connsiteY26" fmla="*/ 681925 h 2546354"/>
              <a:gd name="connsiteX27" fmla="*/ 5725554 w 9313140"/>
              <a:gd name="connsiteY27" fmla="*/ 697423 h 2546354"/>
              <a:gd name="connsiteX28" fmla="*/ 5772048 w 9313140"/>
              <a:gd name="connsiteY28" fmla="*/ 728420 h 2546354"/>
              <a:gd name="connsiteX29" fmla="*/ 6035520 w 9313140"/>
              <a:gd name="connsiteY29" fmla="*/ 759417 h 2546354"/>
              <a:gd name="connsiteX30" fmla="*/ 6252496 w 9313140"/>
              <a:gd name="connsiteY30" fmla="*/ 805912 h 2546354"/>
              <a:gd name="connsiteX31" fmla="*/ 6298991 w 9313140"/>
              <a:gd name="connsiteY31" fmla="*/ 821410 h 2546354"/>
              <a:gd name="connsiteX32" fmla="*/ 6484970 w 9313140"/>
              <a:gd name="connsiteY32" fmla="*/ 836908 h 2546354"/>
              <a:gd name="connsiteX33" fmla="*/ 6717445 w 9313140"/>
              <a:gd name="connsiteY33" fmla="*/ 867905 h 2546354"/>
              <a:gd name="connsiteX34" fmla="*/ 6794937 w 9313140"/>
              <a:gd name="connsiteY34" fmla="*/ 883403 h 2546354"/>
              <a:gd name="connsiteX35" fmla="*/ 6949920 w 9313140"/>
              <a:gd name="connsiteY35" fmla="*/ 929898 h 2546354"/>
              <a:gd name="connsiteX36" fmla="*/ 7073906 w 9313140"/>
              <a:gd name="connsiteY36" fmla="*/ 960895 h 2546354"/>
              <a:gd name="connsiteX37" fmla="*/ 7120401 w 9313140"/>
              <a:gd name="connsiteY37" fmla="*/ 976393 h 2546354"/>
              <a:gd name="connsiteX38" fmla="*/ 7197893 w 9313140"/>
              <a:gd name="connsiteY38" fmla="*/ 991891 h 2546354"/>
              <a:gd name="connsiteX39" fmla="*/ 7306381 w 9313140"/>
              <a:gd name="connsiteY39" fmla="*/ 1038386 h 2546354"/>
              <a:gd name="connsiteX40" fmla="*/ 7368374 w 9313140"/>
              <a:gd name="connsiteY40" fmla="*/ 1053884 h 2546354"/>
              <a:gd name="connsiteX41" fmla="*/ 7569852 w 9313140"/>
              <a:gd name="connsiteY41" fmla="*/ 1069383 h 2546354"/>
              <a:gd name="connsiteX42" fmla="*/ 7631845 w 9313140"/>
              <a:gd name="connsiteY42" fmla="*/ 1084881 h 2546354"/>
              <a:gd name="connsiteX43" fmla="*/ 7693838 w 9313140"/>
              <a:gd name="connsiteY43" fmla="*/ 1115878 h 2546354"/>
              <a:gd name="connsiteX44" fmla="*/ 7740333 w 9313140"/>
              <a:gd name="connsiteY44" fmla="*/ 1131376 h 2546354"/>
              <a:gd name="connsiteX45" fmla="*/ 7771330 w 9313140"/>
              <a:gd name="connsiteY45" fmla="*/ 1177871 h 2546354"/>
              <a:gd name="connsiteX46" fmla="*/ 7817825 w 9313140"/>
              <a:gd name="connsiteY46" fmla="*/ 1208868 h 2546354"/>
              <a:gd name="connsiteX47" fmla="*/ 7941811 w 9313140"/>
              <a:gd name="connsiteY47" fmla="*/ 1255362 h 2546354"/>
              <a:gd name="connsiteX48" fmla="*/ 8081296 w 9313140"/>
              <a:gd name="connsiteY48" fmla="*/ 1270861 h 2546354"/>
              <a:gd name="connsiteX49" fmla="*/ 8189784 w 9313140"/>
              <a:gd name="connsiteY49" fmla="*/ 1379349 h 2546354"/>
              <a:gd name="connsiteX50" fmla="*/ 8189784 w 9313140"/>
              <a:gd name="connsiteY50" fmla="*/ 1379349 h 2546354"/>
              <a:gd name="connsiteX51" fmla="*/ 8251777 w 9313140"/>
              <a:gd name="connsiteY51" fmla="*/ 1410345 h 2546354"/>
              <a:gd name="connsiteX52" fmla="*/ 8267276 w 9313140"/>
              <a:gd name="connsiteY52" fmla="*/ 1456840 h 2546354"/>
              <a:gd name="connsiteX53" fmla="*/ 8329269 w 9313140"/>
              <a:gd name="connsiteY53" fmla="*/ 1518834 h 2546354"/>
              <a:gd name="connsiteX54" fmla="*/ 8515248 w 9313140"/>
              <a:gd name="connsiteY54" fmla="*/ 1596325 h 2546354"/>
              <a:gd name="connsiteX55" fmla="*/ 8561743 w 9313140"/>
              <a:gd name="connsiteY55" fmla="*/ 1611823 h 2546354"/>
              <a:gd name="connsiteX56" fmla="*/ 8608238 w 9313140"/>
              <a:gd name="connsiteY56" fmla="*/ 1627322 h 2546354"/>
              <a:gd name="connsiteX57" fmla="*/ 8639235 w 9313140"/>
              <a:gd name="connsiteY57" fmla="*/ 1673817 h 2546354"/>
              <a:gd name="connsiteX58" fmla="*/ 8670231 w 9313140"/>
              <a:gd name="connsiteY58" fmla="*/ 1766807 h 2546354"/>
              <a:gd name="connsiteX59" fmla="*/ 8763221 w 9313140"/>
              <a:gd name="connsiteY59" fmla="*/ 1797803 h 2546354"/>
              <a:gd name="connsiteX60" fmla="*/ 8809716 w 9313140"/>
              <a:gd name="connsiteY60" fmla="*/ 1813301 h 2546354"/>
              <a:gd name="connsiteX61" fmla="*/ 8871709 w 9313140"/>
              <a:gd name="connsiteY61" fmla="*/ 1890793 h 2546354"/>
              <a:gd name="connsiteX62" fmla="*/ 8980198 w 9313140"/>
              <a:gd name="connsiteY62" fmla="*/ 1999281 h 2546354"/>
              <a:gd name="connsiteX63" fmla="*/ 9026693 w 9313140"/>
              <a:gd name="connsiteY63" fmla="*/ 2045776 h 2546354"/>
              <a:gd name="connsiteX64" fmla="*/ 9042191 w 9313140"/>
              <a:gd name="connsiteY64" fmla="*/ 2107769 h 2546354"/>
              <a:gd name="connsiteX65" fmla="*/ 9104184 w 9313140"/>
              <a:gd name="connsiteY65" fmla="*/ 2123268 h 2546354"/>
              <a:gd name="connsiteX66" fmla="*/ 9150679 w 9313140"/>
              <a:gd name="connsiteY66" fmla="*/ 2169762 h 2546354"/>
              <a:gd name="connsiteX67" fmla="*/ 9212672 w 9313140"/>
              <a:gd name="connsiteY67" fmla="*/ 2278251 h 2546354"/>
              <a:gd name="connsiteX68" fmla="*/ 9259167 w 9313140"/>
              <a:gd name="connsiteY68" fmla="*/ 2433234 h 2546354"/>
              <a:gd name="connsiteX69" fmla="*/ 9197174 w 9313140"/>
              <a:gd name="connsiteY69" fmla="*/ 2448732 h 2546354"/>
              <a:gd name="connsiteX70" fmla="*/ 9181676 w 9313140"/>
              <a:gd name="connsiteY70" fmla="*/ 2526223 h 2546354"/>
              <a:gd name="connsiteX71" fmla="*/ 9135181 w 9313140"/>
              <a:gd name="connsiteY71" fmla="*/ 2495227 h 2546354"/>
              <a:gd name="connsiteX72" fmla="*/ 9042191 w 9313140"/>
              <a:gd name="connsiteY72" fmla="*/ 2479729 h 2546354"/>
              <a:gd name="connsiteX73" fmla="*/ 8732225 w 9313140"/>
              <a:gd name="connsiteY73" fmla="*/ 2448732 h 2546354"/>
              <a:gd name="connsiteX74" fmla="*/ 8282774 w 9313140"/>
              <a:gd name="connsiteY74" fmla="*/ 2464230 h 2546354"/>
              <a:gd name="connsiteX75" fmla="*/ 8236279 w 9313140"/>
              <a:gd name="connsiteY75" fmla="*/ 2479729 h 2546354"/>
              <a:gd name="connsiteX76" fmla="*/ 8019303 w 9313140"/>
              <a:gd name="connsiteY76" fmla="*/ 2464230 h 2546354"/>
              <a:gd name="connsiteX77" fmla="*/ 7445865 w 9313140"/>
              <a:gd name="connsiteY77" fmla="*/ 2448732 h 2546354"/>
              <a:gd name="connsiteX78" fmla="*/ 7337377 w 9313140"/>
              <a:gd name="connsiteY78" fmla="*/ 2448732 h 2546354"/>
              <a:gd name="connsiteX79" fmla="*/ 7104903 w 9313140"/>
              <a:gd name="connsiteY79" fmla="*/ 2464230 h 2546354"/>
              <a:gd name="connsiteX80" fmla="*/ 7058408 w 9313140"/>
              <a:gd name="connsiteY80" fmla="*/ 2479729 h 2546354"/>
              <a:gd name="connsiteX81" fmla="*/ 6655452 w 9313140"/>
              <a:gd name="connsiteY81" fmla="*/ 2479729 h 2546354"/>
              <a:gd name="connsiteX82" fmla="*/ 6469472 w 9313140"/>
              <a:gd name="connsiteY82" fmla="*/ 2464230 h 2546354"/>
              <a:gd name="connsiteX83" fmla="*/ 6159506 w 9313140"/>
              <a:gd name="connsiteY83" fmla="*/ 2448732 h 2546354"/>
              <a:gd name="connsiteX84" fmla="*/ 6082015 w 9313140"/>
              <a:gd name="connsiteY84" fmla="*/ 2433234 h 2546354"/>
              <a:gd name="connsiteX85" fmla="*/ 5803045 w 9313140"/>
              <a:gd name="connsiteY85" fmla="*/ 2402237 h 2546354"/>
              <a:gd name="connsiteX86" fmla="*/ 5679059 w 9313140"/>
              <a:gd name="connsiteY86" fmla="*/ 2371240 h 2546354"/>
              <a:gd name="connsiteX87" fmla="*/ 5353594 w 9313140"/>
              <a:gd name="connsiteY87" fmla="*/ 2417735 h 2546354"/>
              <a:gd name="connsiteX88" fmla="*/ 5229608 w 9313140"/>
              <a:gd name="connsiteY88" fmla="*/ 2433234 h 2546354"/>
              <a:gd name="connsiteX89" fmla="*/ 3865757 w 9313140"/>
              <a:gd name="connsiteY89" fmla="*/ 2448732 h 2546354"/>
              <a:gd name="connsiteX90" fmla="*/ 3772767 w 9313140"/>
              <a:gd name="connsiteY90" fmla="*/ 2464230 h 2546354"/>
              <a:gd name="connsiteX91" fmla="*/ 3726272 w 9313140"/>
              <a:gd name="connsiteY91" fmla="*/ 2479729 h 2546354"/>
              <a:gd name="connsiteX92" fmla="*/ 3416306 w 9313140"/>
              <a:gd name="connsiteY92" fmla="*/ 2495227 h 2546354"/>
              <a:gd name="connsiteX93" fmla="*/ 3028848 w 9313140"/>
              <a:gd name="connsiteY93" fmla="*/ 2495227 h 2546354"/>
              <a:gd name="connsiteX94" fmla="*/ 2982354 w 9313140"/>
              <a:gd name="connsiteY94" fmla="*/ 2510725 h 2546354"/>
              <a:gd name="connsiteX95" fmla="*/ 2579398 w 9313140"/>
              <a:gd name="connsiteY95" fmla="*/ 2495227 h 2546354"/>
              <a:gd name="connsiteX96" fmla="*/ 2501906 w 9313140"/>
              <a:gd name="connsiteY96" fmla="*/ 2479729 h 2546354"/>
              <a:gd name="connsiteX97" fmla="*/ 2176442 w 9313140"/>
              <a:gd name="connsiteY97" fmla="*/ 2495227 h 2546354"/>
              <a:gd name="connsiteX98" fmla="*/ 1742489 w 9313140"/>
              <a:gd name="connsiteY98" fmla="*/ 2526223 h 2546354"/>
              <a:gd name="connsiteX99" fmla="*/ 1215547 w 9313140"/>
              <a:gd name="connsiteY99" fmla="*/ 2495227 h 2546354"/>
              <a:gd name="connsiteX100" fmla="*/ 1014069 w 9313140"/>
              <a:gd name="connsiteY100" fmla="*/ 2510725 h 2546354"/>
              <a:gd name="connsiteX101" fmla="*/ 936577 w 9313140"/>
              <a:gd name="connsiteY101" fmla="*/ 2526223 h 2546354"/>
              <a:gd name="connsiteX102" fmla="*/ 890082 w 9313140"/>
              <a:gd name="connsiteY102" fmla="*/ 2541722 h 2546354"/>
              <a:gd name="connsiteX103" fmla="*/ 750598 w 9313140"/>
              <a:gd name="connsiteY103" fmla="*/ 2526223 h 2546354"/>
              <a:gd name="connsiteX104" fmla="*/ 487126 w 9313140"/>
              <a:gd name="connsiteY104" fmla="*/ 2479729 h 2546354"/>
              <a:gd name="connsiteX105" fmla="*/ 363140 w 9313140"/>
              <a:gd name="connsiteY105" fmla="*/ 2448732 h 2546354"/>
              <a:gd name="connsiteX106" fmla="*/ 254652 w 9313140"/>
              <a:gd name="connsiteY106" fmla="*/ 2464230 h 2546354"/>
              <a:gd name="connsiteX107" fmla="*/ 192659 w 9313140"/>
              <a:gd name="connsiteY107" fmla="*/ 2495227 h 2546354"/>
              <a:gd name="connsiteX108" fmla="*/ 161662 w 9313140"/>
              <a:gd name="connsiteY108" fmla="*/ 2433234 h 2546354"/>
              <a:gd name="connsiteX109" fmla="*/ 192659 w 9313140"/>
              <a:gd name="connsiteY109" fmla="*/ 2340244 h 2546354"/>
              <a:gd name="connsiteX110" fmla="*/ 239154 w 9313140"/>
              <a:gd name="connsiteY110" fmla="*/ 2324745 h 2546354"/>
              <a:gd name="connsiteX111" fmla="*/ 347642 w 9313140"/>
              <a:gd name="connsiteY111" fmla="*/ 2247254 h 2546354"/>
              <a:gd name="connsiteX112" fmla="*/ 394137 w 9313140"/>
              <a:gd name="connsiteY112" fmla="*/ 2123268 h 2546354"/>
              <a:gd name="connsiteX113" fmla="*/ 425133 w 9313140"/>
              <a:gd name="connsiteY113" fmla="*/ 2061274 h 2546354"/>
              <a:gd name="connsiteX114" fmla="*/ 440631 w 9313140"/>
              <a:gd name="connsiteY114" fmla="*/ 2014779 h 2546354"/>
              <a:gd name="connsiteX115" fmla="*/ 425133 w 9313140"/>
              <a:gd name="connsiteY115" fmla="*/ 1735810 h 2546354"/>
              <a:gd name="connsiteX116" fmla="*/ 394137 w 9313140"/>
              <a:gd name="connsiteY116" fmla="*/ 1782305 h 2546354"/>
              <a:gd name="connsiteX117" fmla="*/ 363140 w 9313140"/>
              <a:gd name="connsiteY117" fmla="*/ 1890793 h 2546354"/>
              <a:gd name="connsiteX118" fmla="*/ 316645 w 9313140"/>
              <a:gd name="connsiteY118" fmla="*/ 1937288 h 2546354"/>
              <a:gd name="connsiteX119" fmla="*/ 301147 w 9313140"/>
              <a:gd name="connsiteY119" fmla="*/ 1999281 h 2546354"/>
              <a:gd name="connsiteX120" fmla="*/ 254652 w 9313140"/>
              <a:gd name="connsiteY120" fmla="*/ 2014779 h 2546354"/>
              <a:gd name="connsiteX121" fmla="*/ 239154 w 9313140"/>
              <a:gd name="connsiteY121" fmla="*/ 2076773 h 2546354"/>
              <a:gd name="connsiteX122" fmla="*/ 223655 w 9313140"/>
              <a:gd name="connsiteY122" fmla="*/ 2123268 h 2546354"/>
              <a:gd name="connsiteX123" fmla="*/ 177160 w 9313140"/>
              <a:gd name="connsiteY123" fmla="*/ 2169762 h 2546354"/>
              <a:gd name="connsiteX124" fmla="*/ 177160 w 9313140"/>
              <a:gd name="connsiteY124" fmla="*/ 2371240 h 2546354"/>
              <a:gd name="connsiteX125" fmla="*/ 192659 w 9313140"/>
              <a:gd name="connsiteY125" fmla="*/ 2417735 h 2546354"/>
              <a:gd name="connsiteX126" fmla="*/ 146164 w 9313140"/>
              <a:gd name="connsiteY126" fmla="*/ 2402237 h 2546354"/>
              <a:gd name="connsiteX127" fmla="*/ 115167 w 9313140"/>
              <a:gd name="connsiteY127" fmla="*/ 2355742 h 2546354"/>
              <a:gd name="connsiteX128" fmla="*/ 99669 w 9313140"/>
              <a:gd name="connsiteY128" fmla="*/ 2278251 h 2546354"/>
              <a:gd name="connsiteX129" fmla="*/ 84170 w 9313140"/>
              <a:gd name="connsiteY129" fmla="*/ 2231756 h 2546354"/>
              <a:gd name="connsiteX130" fmla="*/ 68672 w 9313140"/>
              <a:gd name="connsiteY130" fmla="*/ 2045776 h 2546354"/>
              <a:gd name="connsiteX131" fmla="*/ 99669 w 9313140"/>
              <a:gd name="connsiteY131" fmla="*/ 1952786 h 2546354"/>
              <a:gd name="connsiteX132" fmla="*/ 146164 w 9313140"/>
              <a:gd name="connsiteY132" fmla="*/ 1813301 h 2546354"/>
              <a:gd name="connsiteX133" fmla="*/ 223655 w 9313140"/>
              <a:gd name="connsiteY133" fmla="*/ 1720312 h 2546354"/>
              <a:gd name="connsiteX134" fmla="*/ 239154 w 9313140"/>
              <a:gd name="connsiteY134" fmla="*/ 1534332 h 2546354"/>
              <a:gd name="connsiteX135" fmla="*/ 270150 w 9313140"/>
              <a:gd name="connsiteY135" fmla="*/ 1441342 h 2546354"/>
              <a:gd name="connsiteX136" fmla="*/ 146164 w 9313140"/>
              <a:gd name="connsiteY136" fmla="*/ 1394847 h 2546354"/>
              <a:gd name="connsiteX137" fmla="*/ 6679 w 9313140"/>
              <a:gd name="connsiteY137" fmla="*/ 1348352 h 2546354"/>
              <a:gd name="connsiteX138" fmla="*/ 22177 w 9313140"/>
              <a:gd name="connsiteY138" fmla="*/ 1286359 h 2546354"/>
              <a:gd name="connsiteX139" fmla="*/ 84170 w 9313140"/>
              <a:gd name="connsiteY139" fmla="*/ 1177871 h 2546354"/>
              <a:gd name="connsiteX140" fmla="*/ 99669 w 9313140"/>
              <a:gd name="connsiteY140" fmla="*/ 1007390 h 2546354"/>
              <a:gd name="connsiteX141" fmla="*/ 68672 w 9313140"/>
              <a:gd name="connsiteY141" fmla="*/ 666427 h 2546354"/>
              <a:gd name="connsiteX142" fmla="*/ 146164 w 9313140"/>
              <a:gd name="connsiteY142" fmla="*/ 495945 h 2546354"/>
              <a:gd name="connsiteX143" fmla="*/ 99669 w 9313140"/>
              <a:gd name="connsiteY143" fmla="*/ 449451 h 2546354"/>
              <a:gd name="connsiteX144" fmla="*/ 130665 w 9313140"/>
              <a:gd name="connsiteY144" fmla="*/ 0 h 2546354"/>
              <a:gd name="connsiteX145" fmla="*/ 223655 w 9313140"/>
              <a:gd name="connsiteY145" fmla="*/ 30996 h 2546354"/>
              <a:gd name="connsiteX146" fmla="*/ 223655 w 9313140"/>
              <a:gd name="connsiteY146" fmla="*/ 30996 h 254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9313140" h="2546354">
                <a:moveTo>
                  <a:pt x="223655" y="30996"/>
                </a:moveTo>
                <a:cubicBezTo>
                  <a:pt x="244319" y="41328"/>
                  <a:pt x="262777" y="58726"/>
                  <a:pt x="285648" y="61993"/>
                </a:cubicBezTo>
                <a:cubicBezTo>
                  <a:pt x="301820" y="64303"/>
                  <a:pt x="315806" y="46495"/>
                  <a:pt x="332143" y="46495"/>
                </a:cubicBezTo>
                <a:cubicBezTo>
                  <a:pt x="456237" y="46495"/>
                  <a:pt x="580116" y="56827"/>
                  <a:pt x="704103" y="61993"/>
                </a:cubicBezTo>
                <a:lnTo>
                  <a:pt x="797093" y="92990"/>
                </a:lnTo>
                <a:lnTo>
                  <a:pt x="843587" y="108488"/>
                </a:lnTo>
                <a:cubicBezTo>
                  <a:pt x="1856144" y="72325"/>
                  <a:pt x="1422191" y="67158"/>
                  <a:pt x="2145445" y="92990"/>
                </a:cubicBezTo>
                <a:cubicBezTo>
                  <a:pt x="2160943" y="98156"/>
                  <a:pt x="2176232" y="104000"/>
                  <a:pt x="2191940" y="108488"/>
                </a:cubicBezTo>
                <a:cubicBezTo>
                  <a:pt x="2444948" y="180775"/>
                  <a:pt x="2674385" y="133126"/>
                  <a:pt x="2966855" y="139484"/>
                </a:cubicBezTo>
                <a:cubicBezTo>
                  <a:pt x="2995988" y="158907"/>
                  <a:pt x="3042067" y="192403"/>
                  <a:pt x="3075343" y="201478"/>
                </a:cubicBezTo>
                <a:cubicBezTo>
                  <a:pt x="3135020" y="217754"/>
                  <a:pt x="3360366" y="230305"/>
                  <a:pt x="3385309" y="232474"/>
                </a:cubicBezTo>
                <a:cubicBezTo>
                  <a:pt x="3782929" y="267050"/>
                  <a:pt x="3379576" y="229442"/>
                  <a:pt x="3617784" y="263471"/>
                </a:cubicBezTo>
                <a:cubicBezTo>
                  <a:pt x="3664095" y="270087"/>
                  <a:pt x="3710774" y="273803"/>
                  <a:pt x="3757269" y="278969"/>
                </a:cubicBezTo>
                <a:cubicBezTo>
                  <a:pt x="3777933" y="289301"/>
                  <a:pt x="3797344" y="302660"/>
                  <a:pt x="3819262" y="309966"/>
                </a:cubicBezTo>
                <a:cubicBezTo>
                  <a:pt x="3861860" y="324165"/>
                  <a:pt x="3990363" y="337165"/>
                  <a:pt x="4020740" y="340962"/>
                </a:cubicBezTo>
                <a:cubicBezTo>
                  <a:pt x="4036238" y="346128"/>
                  <a:pt x="4052623" y="349155"/>
                  <a:pt x="4067235" y="356461"/>
                </a:cubicBezTo>
                <a:cubicBezTo>
                  <a:pt x="4083895" y="364791"/>
                  <a:pt x="4096059" y="381567"/>
                  <a:pt x="4113730" y="387457"/>
                </a:cubicBezTo>
                <a:cubicBezTo>
                  <a:pt x="4150240" y="399627"/>
                  <a:pt x="4328262" y="415891"/>
                  <a:pt x="4346204" y="418454"/>
                </a:cubicBezTo>
                <a:cubicBezTo>
                  <a:pt x="4456604" y="434225"/>
                  <a:pt x="4401658" y="439782"/>
                  <a:pt x="4532184" y="449451"/>
                </a:cubicBezTo>
                <a:cubicBezTo>
                  <a:pt x="4635352" y="457093"/>
                  <a:pt x="4738828" y="459783"/>
                  <a:pt x="4842150" y="464949"/>
                </a:cubicBezTo>
                <a:cubicBezTo>
                  <a:pt x="4890999" y="477161"/>
                  <a:pt x="4906173" y="479271"/>
                  <a:pt x="4950638" y="495945"/>
                </a:cubicBezTo>
                <a:cubicBezTo>
                  <a:pt x="5067363" y="539717"/>
                  <a:pt x="4986244" y="516471"/>
                  <a:pt x="5090123" y="542440"/>
                </a:cubicBezTo>
                <a:cubicBezTo>
                  <a:pt x="5100455" y="557938"/>
                  <a:pt x="5104460" y="580605"/>
                  <a:pt x="5121120" y="588935"/>
                </a:cubicBezTo>
                <a:cubicBezTo>
                  <a:pt x="5149226" y="602988"/>
                  <a:pt x="5182900" y="600762"/>
                  <a:pt x="5214109" y="604434"/>
                </a:cubicBezTo>
                <a:cubicBezTo>
                  <a:pt x="5270780" y="611101"/>
                  <a:pt x="5327764" y="614766"/>
                  <a:pt x="5384591" y="619932"/>
                </a:cubicBezTo>
                <a:cubicBezTo>
                  <a:pt x="5540847" y="672016"/>
                  <a:pt x="5298474" y="592547"/>
                  <a:pt x="5493079" y="650929"/>
                </a:cubicBezTo>
                <a:cubicBezTo>
                  <a:pt x="5524374" y="660318"/>
                  <a:pt x="5554030" y="675517"/>
                  <a:pt x="5586069" y="681925"/>
                </a:cubicBezTo>
                <a:cubicBezTo>
                  <a:pt x="5631942" y="691099"/>
                  <a:pt x="5679059" y="692257"/>
                  <a:pt x="5725554" y="697423"/>
                </a:cubicBezTo>
                <a:cubicBezTo>
                  <a:pt x="5741052" y="707755"/>
                  <a:pt x="5754207" y="723068"/>
                  <a:pt x="5772048" y="728420"/>
                </a:cubicBezTo>
                <a:cubicBezTo>
                  <a:pt x="5806303" y="738697"/>
                  <a:pt x="6022742" y="758139"/>
                  <a:pt x="6035520" y="759417"/>
                </a:cubicBezTo>
                <a:cubicBezTo>
                  <a:pt x="6180111" y="817253"/>
                  <a:pt x="6045568" y="771424"/>
                  <a:pt x="6252496" y="805912"/>
                </a:cubicBezTo>
                <a:cubicBezTo>
                  <a:pt x="6268610" y="808598"/>
                  <a:pt x="6282798" y="819251"/>
                  <a:pt x="6298991" y="821410"/>
                </a:cubicBezTo>
                <a:cubicBezTo>
                  <a:pt x="6360653" y="829631"/>
                  <a:pt x="6423071" y="830718"/>
                  <a:pt x="6484970" y="836908"/>
                </a:cubicBezTo>
                <a:cubicBezTo>
                  <a:pt x="6524134" y="840824"/>
                  <a:pt x="6673910" y="860649"/>
                  <a:pt x="6717445" y="867905"/>
                </a:cubicBezTo>
                <a:cubicBezTo>
                  <a:pt x="6743429" y="872236"/>
                  <a:pt x="6769106" y="878237"/>
                  <a:pt x="6794937" y="883403"/>
                </a:cubicBezTo>
                <a:cubicBezTo>
                  <a:pt x="6879751" y="939947"/>
                  <a:pt x="6807449" y="901404"/>
                  <a:pt x="6949920" y="929898"/>
                </a:cubicBezTo>
                <a:cubicBezTo>
                  <a:pt x="6991693" y="938253"/>
                  <a:pt x="7033491" y="947424"/>
                  <a:pt x="7073906" y="960895"/>
                </a:cubicBezTo>
                <a:cubicBezTo>
                  <a:pt x="7089404" y="966061"/>
                  <a:pt x="7104552" y="972431"/>
                  <a:pt x="7120401" y="976393"/>
                </a:cubicBezTo>
                <a:cubicBezTo>
                  <a:pt x="7145957" y="982782"/>
                  <a:pt x="7172062" y="986725"/>
                  <a:pt x="7197893" y="991891"/>
                </a:cubicBezTo>
                <a:cubicBezTo>
                  <a:pt x="7253000" y="1019445"/>
                  <a:pt x="7253169" y="1023183"/>
                  <a:pt x="7306381" y="1038386"/>
                </a:cubicBezTo>
                <a:cubicBezTo>
                  <a:pt x="7326862" y="1044238"/>
                  <a:pt x="7347220" y="1051395"/>
                  <a:pt x="7368374" y="1053884"/>
                </a:cubicBezTo>
                <a:cubicBezTo>
                  <a:pt x="7435270" y="1061754"/>
                  <a:pt x="7502693" y="1064217"/>
                  <a:pt x="7569852" y="1069383"/>
                </a:cubicBezTo>
                <a:cubicBezTo>
                  <a:pt x="7590516" y="1074549"/>
                  <a:pt x="7611901" y="1077402"/>
                  <a:pt x="7631845" y="1084881"/>
                </a:cubicBezTo>
                <a:cubicBezTo>
                  <a:pt x="7653477" y="1092993"/>
                  <a:pt x="7672603" y="1106777"/>
                  <a:pt x="7693838" y="1115878"/>
                </a:cubicBezTo>
                <a:cubicBezTo>
                  <a:pt x="7708854" y="1122313"/>
                  <a:pt x="7724835" y="1126210"/>
                  <a:pt x="7740333" y="1131376"/>
                </a:cubicBezTo>
                <a:cubicBezTo>
                  <a:pt x="7750665" y="1146874"/>
                  <a:pt x="7758159" y="1164700"/>
                  <a:pt x="7771330" y="1177871"/>
                </a:cubicBezTo>
                <a:cubicBezTo>
                  <a:pt x="7784501" y="1191042"/>
                  <a:pt x="7801165" y="1200538"/>
                  <a:pt x="7817825" y="1208868"/>
                </a:cubicBezTo>
                <a:cubicBezTo>
                  <a:pt x="7820627" y="1210269"/>
                  <a:pt x="7921690" y="1252008"/>
                  <a:pt x="7941811" y="1255362"/>
                </a:cubicBezTo>
                <a:cubicBezTo>
                  <a:pt x="7987956" y="1263053"/>
                  <a:pt x="8034801" y="1265695"/>
                  <a:pt x="8081296" y="1270861"/>
                </a:cubicBezTo>
                <a:cubicBezTo>
                  <a:pt x="8163133" y="1298139"/>
                  <a:pt x="8118729" y="1272766"/>
                  <a:pt x="8189784" y="1379349"/>
                </a:cubicBezTo>
                <a:lnTo>
                  <a:pt x="8189784" y="1379349"/>
                </a:lnTo>
                <a:lnTo>
                  <a:pt x="8251777" y="1410345"/>
                </a:lnTo>
                <a:cubicBezTo>
                  <a:pt x="8256943" y="1425843"/>
                  <a:pt x="8269962" y="1440726"/>
                  <a:pt x="8267276" y="1456840"/>
                </a:cubicBezTo>
                <a:cubicBezTo>
                  <a:pt x="8254188" y="1535372"/>
                  <a:pt x="8158286" y="1490336"/>
                  <a:pt x="8329269" y="1518834"/>
                </a:cubicBezTo>
                <a:cubicBezTo>
                  <a:pt x="8451482" y="1579940"/>
                  <a:pt x="8389383" y="1554371"/>
                  <a:pt x="8515248" y="1596325"/>
                </a:cubicBezTo>
                <a:lnTo>
                  <a:pt x="8561743" y="1611823"/>
                </a:lnTo>
                <a:lnTo>
                  <a:pt x="8608238" y="1627322"/>
                </a:lnTo>
                <a:cubicBezTo>
                  <a:pt x="8618570" y="1642820"/>
                  <a:pt x="8631670" y="1656796"/>
                  <a:pt x="8639235" y="1673817"/>
                </a:cubicBezTo>
                <a:cubicBezTo>
                  <a:pt x="8652505" y="1703674"/>
                  <a:pt x="8639234" y="1756475"/>
                  <a:pt x="8670231" y="1766807"/>
                </a:cubicBezTo>
                <a:lnTo>
                  <a:pt x="8763221" y="1797803"/>
                </a:lnTo>
                <a:lnTo>
                  <a:pt x="8809716" y="1813301"/>
                </a:lnTo>
                <a:cubicBezTo>
                  <a:pt x="8844619" y="1918005"/>
                  <a:pt x="8796215" y="1804513"/>
                  <a:pt x="8871709" y="1890793"/>
                </a:cubicBezTo>
                <a:cubicBezTo>
                  <a:pt x="8974111" y="2007824"/>
                  <a:pt x="8884615" y="1967421"/>
                  <a:pt x="8980198" y="1999281"/>
                </a:cubicBezTo>
                <a:cubicBezTo>
                  <a:pt x="8995696" y="2014779"/>
                  <a:pt x="9015819" y="2026746"/>
                  <a:pt x="9026693" y="2045776"/>
                </a:cubicBezTo>
                <a:cubicBezTo>
                  <a:pt x="9037261" y="2064270"/>
                  <a:pt x="9027130" y="2092707"/>
                  <a:pt x="9042191" y="2107769"/>
                </a:cubicBezTo>
                <a:cubicBezTo>
                  <a:pt x="9057253" y="2122831"/>
                  <a:pt x="9083520" y="2118102"/>
                  <a:pt x="9104184" y="2123268"/>
                </a:cubicBezTo>
                <a:cubicBezTo>
                  <a:pt x="9119682" y="2138766"/>
                  <a:pt x="9141777" y="2149733"/>
                  <a:pt x="9150679" y="2169762"/>
                </a:cubicBezTo>
                <a:cubicBezTo>
                  <a:pt x="9204441" y="2290726"/>
                  <a:pt x="9117869" y="2246649"/>
                  <a:pt x="9212672" y="2278251"/>
                </a:cubicBezTo>
                <a:cubicBezTo>
                  <a:pt x="9234991" y="2311730"/>
                  <a:pt x="9313140" y="2379260"/>
                  <a:pt x="9259167" y="2433234"/>
                </a:cubicBezTo>
                <a:cubicBezTo>
                  <a:pt x="9244106" y="2448296"/>
                  <a:pt x="9217838" y="2443566"/>
                  <a:pt x="9197174" y="2448732"/>
                </a:cubicBezTo>
                <a:cubicBezTo>
                  <a:pt x="9192008" y="2474562"/>
                  <a:pt x="9202749" y="2510418"/>
                  <a:pt x="9181676" y="2526223"/>
                </a:cubicBezTo>
                <a:cubicBezTo>
                  <a:pt x="9166775" y="2537399"/>
                  <a:pt x="9152852" y="2501117"/>
                  <a:pt x="9135181" y="2495227"/>
                </a:cubicBezTo>
                <a:cubicBezTo>
                  <a:pt x="9105369" y="2485290"/>
                  <a:pt x="9073005" y="2485892"/>
                  <a:pt x="9042191" y="2479729"/>
                </a:cubicBezTo>
                <a:cubicBezTo>
                  <a:pt x="8848084" y="2440907"/>
                  <a:pt x="9202739" y="2478139"/>
                  <a:pt x="8732225" y="2448732"/>
                </a:cubicBezTo>
                <a:cubicBezTo>
                  <a:pt x="8582408" y="2453898"/>
                  <a:pt x="8432388" y="2454879"/>
                  <a:pt x="8282774" y="2464230"/>
                </a:cubicBezTo>
                <a:cubicBezTo>
                  <a:pt x="8266469" y="2465249"/>
                  <a:pt x="8252616" y="2479729"/>
                  <a:pt x="8236279" y="2479729"/>
                </a:cubicBezTo>
                <a:cubicBezTo>
                  <a:pt x="8163769" y="2479729"/>
                  <a:pt x="8091757" y="2467071"/>
                  <a:pt x="8019303" y="2464230"/>
                </a:cubicBezTo>
                <a:cubicBezTo>
                  <a:pt x="7828234" y="2456737"/>
                  <a:pt x="7637011" y="2453898"/>
                  <a:pt x="7445865" y="2448732"/>
                </a:cubicBezTo>
                <a:cubicBezTo>
                  <a:pt x="7314504" y="2415892"/>
                  <a:pt x="7445127" y="2436760"/>
                  <a:pt x="7337377" y="2448732"/>
                </a:cubicBezTo>
                <a:cubicBezTo>
                  <a:pt x="7260189" y="2457308"/>
                  <a:pt x="7182394" y="2459064"/>
                  <a:pt x="7104903" y="2464230"/>
                </a:cubicBezTo>
                <a:cubicBezTo>
                  <a:pt x="7089405" y="2469396"/>
                  <a:pt x="7074257" y="2475767"/>
                  <a:pt x="7058408" y="2479729"/>
                </a:cubicBezTo>
                <a:cubicBezTo>
                  <a:pt x="6907604" y="2517430"/>
                  <a:pt x="6870382" y="2492755"/>
                  <a:pt x="6655452" y="2479729"/>
                </a:cubicBezTo>
                <a:cubicBezTo>
                  <a:pt x="6593358" y="2475966"/>
                  <a:pt x="6531559" y="2468110"/>
                  <a:pt x="6469472" y="2464230"/>
                </a:cubicBezTo>
                <a:cubicBezTo>
                  <a:pt x="6366222" y="2457777"/>
                  <a:pt x="6262828" y="2453898"/>
                  <a:pt x="6159506" y="2448732"/>
                </a:cubicBezTo>
                <a:cubicBezTo>
                  <a:pt x="6133676" y="2443566"/>
                  <a:pt x="6108176" y="2436312"/>
                  <a:pt x="6082015" y="2433234"/>
                </a:cubicBezTo>
                <a:cubicBezTo>
                  <a:pt x="5938148" y="2416308"/>
                  <a:pt x="5920305" y="2427364"/>
                  <a:pt x="5803045" y="2402237"/>
                </a:cubicBezTo>
                <a:cubicBezTo>
                  <a:pt x="5761390" y="2393311"/>
                  <a:pt x="5679059" y="2371240"/>
                  <a:pt x="5679059" y="2371240"/>
                </a:cubicBezTo>
                <a:cubicBezTo>
                  <a:pt x="5454470" y="2421149"/>
                  <a:pt x="5618878" y="2391206"/>
                  <a:pt x="5353594" y="2417735"/>
                </a:cubicBezTo>
                <a:cubicBezTo>
                  <a:pt x="5312150" y="2421879"/>
                  <a:pt x="5271249" y="2432366"/>
                  <a:pt x="5229608" y="2433234"/>
                </a:cubicBezTo>
                <a:lnTo>
                  <a:pt x="3865757" y="2448732"/>
                </a:lnTo>
                <a:cubicBezTo>
                  <a:pt x="3834760" y="2453898"/>
                  <a:pt x="3803443" y="2457413"/>
                  <a:pt x="3772767" y="2464230"/>
                </a:cubicBezTo>
                <a:cubicBezTo>
                  <a:pt x="3756819" y="2467774"/>
                  <a:pt x="3742547" y="2478314"/>
                  <a:pt x="3726272" y="2479729"/>
                </a:cubicBezTo>
                <a:cubicBezTo>
                  <a:pt x="3623210" y="2488691"/>
                  <a:pt x="3519628" y="2490061"/>
                  <a:pt x="3416306" y="2495227"/>
                </a:cubicBezTo>
                <a:cubicBezTo>
                  <a:pt x="3216834" y="2482760"/>
                  <a:pt x="3196876" y="2467223"/>
                  <a:pt x="3028848" y="2495227"/>
                </a:cubicBezTo>
                <a:cubicBezTo>
                  <a:pt x="3012734" y="2497913"/>
                  <a:pt x="2997852" y="2505559"/>
                  <a:pt x="2982354" y="2510725"/>
                </a:cubicBezTo>
                <a:cubicBezTo>
                  <a:pt x="2848035" y="2505559"/>
                  <a:pt x="2713537" y="2503881"/>
                  <a:pt x="2579398" y="2495227"/>
                </a:cubicBezTo>
                <a:cubicBezTo>
                  <a:pt x="2553110" y="2493531"/>
                  <a:pt x="2528248" y="2479729"/>
                  <a:pt x="2501906" y="2479729"/>
                </a:cubicBezTo>
                <a:cubicBezTo>
                  <a:pt x="2393295" y="2479729"/>
                  <a:pt x="2284886" y="2489202"/>
                  <a:pt x="2176442" y="2495227"/>
                </a:cubicBezTo>
                <a:cubicBezTo>
                  <a:pt x="2032592" y="2503218"/>
                  <a:pt x="1886247" y="2515165"/>
                  <a:pt x="1742489" y="2526223"/>
                </a:cubicBezTo>
                <a:cubicBezTo>
                  <a:pt x="1527509" y="2499351"/>
                  <a:pt x="1523331" y="2495227"/>
                  <a:pt x="1215547" y="2495227"/>
                </a:cubicBezTo>
                <a:cubicBezTo>
                  <a:pt x="1148189" y="2495227"/>
                  <a:pt x="1081228" y="2505559"/>
                  <a:pt x="1014069" y="2510725"/>
                </a:cubicBezTo>
                <a:cubicBezTo>
                  <a:pt x="988238" y="2515891"/>
                  <a:pt x="962133" y="2519834"/>
                  <a:pt x="936577" y="2526223"/>
                </a:cubicBezTo>
                <a:cubicBezTo>
                  <a:pt x="920728" y="2530185"/>
                  <a:pt x="906419" y="2541722"/>
                  <a:pt x="890082" y="2541722"/>
                </a:cubicBezTo>
                <a:cubicBezTo>
                  <a:pt x="843301" y="2541722"/>
                  <a:pt x="797093" y="2531389"/>
                  <a:pt x="750598" y="2526223"/>
                </a:cubicBezTo>
                <a:cubicBezTo>
                  <a:pt x="612441" y="2480172"/>
                  <a:pt x="820234" y="2546354"/>
                  <a:pt x="487126" y="2479729"/>
                </a:cubicBezTo>
                <a:cubicBezTo>
                  <a:pt x="393616" y="2461026"/>
                  <a:pt x="434625" y="2472560"/>
                  <a:pt x="363140" y="2448732"/>
                </a:cubicBezTo>
                <a:cubicBezTo>
                  <a:pt x="326977" y="2453898"/>
                  <a:pt x="287325" y="2447893"/>
                  <a:pt x="254652" y="2464230"/>
                </a:cubicBezTo>
                <a:cubicBezTo>
                  <a:pt x="171994" y="2505559"/>
                  <a:pt x="316646" y="2536555"/>
                  <a:pt x="192659" y="2495227"/>
                </a:cubicBezTo>
                <a:cubicBezTo>
                  <a:pt x="182327" y="2474563"/>
                  <a:pt x="161662" y="2456338"/>
                  <a:pt x="161662" y="2433234"/>
                </a:cubicBezTo>
                <a:cubicBezTo>
                  <a:pt x="161662" y="2400561"/>
                  <a:pt x="173668" y="2366831"/>
                  <a:pt x="192659" y="2340244"/>
                </a:cubicBezTo>
                <a:cubicBezTo>
                  <a:pt x="202155" y="2326950"/>
                  <a:pt x="224542" y="2332051"/>
                  <a:pt x="239154" y="2324745"/>
                </a:cubicBezTo>
                <a:cubicBezTo>
                  <a:pt x="261815" y="2313414"/>
                  <a:pt x="333604" y="2257783"/>
                  <a:pt x="347642" y="2247254"/>
                </a:cubicBezTo>
                <a:cubicBezTo>
                  <a:pt x="411305" y="2151758"/>
                  <a:pt x="349451" y="2257325"/>
                  <a:pt x="394137" y="2123268"/>
                </a:cubicBezTo>
                <a:cubicBezTo>
                  <a:pt x="401443" y="2101350"/>
                  <a:pt x="416032" y="2082510"/>
                  <a:pt x="425133" y="2061274"/>
                </a:cubicBezTo>
                <a:cubicBezTo>
                  <a:pt x="431568" y="2046258"/>
                  <a:pt x="435465" y="2030277"/>
                  <a:pt x="440631" y="2014779"/>
                </a:cubicBezTo>
                <a:cubicBezTo>
                  <a:pt x="435465" y="1921789"/>
                  <a:pt x="443398" y="1827135"/>
                  <a:pt x="425133" y="1735810"/>
                </a:cubicBezTo>
                <a:cubicBezTo>
                  <a:pt x="421480" y="1717545"/>
                  <a:pt x="401474" y="1765185"/>
                  <a:pt x="394137" y="1782305"/>
                </a:cubicBezTo>
                <a:cubicBezTo>
                  <a:pt x="387940" y="1796765"/>
                  <a:pt x="375200" y="1872702"/>
                  <a:pt x="363140" y="1890793"/>
                </a:cubicBezTo>
                <a:cubicBezTo>
                  <a:pt x="350982" y="1909030"/>
                  <a:pt x="332143" y="1921790"/>
                  <a:pt x="316645" y="1937288"/>
                </a:cubicBezTo>
                <a:cubicBezTo>
                  <a:pt x="311479" y="1957952"/>
                  <a:pt x="314453" y="1982648"/>
                  <a:pt x="301147" y="1999281"/>
                </a:cubicBezTo>
                <a:cubicBezTo>
                  <a:pt x="290942" y="2012038"/>
                  <a:pt x="264857" y="2002022"/>
                  <a:pt x="254652" y="2014779"/>
                </a:cubicBezTo>
                <a:cubicBezTo>
                  <a:pt x="241346" y="2031412"/>
                  <a:pt x="245006" y="2056292"/>
                  <a:pt x="239154" y="2076773"/>
                </a:cubicBezTo>
                <a:cubicBezTo>
                  <a:pt x="234666" y="2092481"/>
                  <a:pt x="232717" y="2109675"/>
                  <a:pt x="223655" y="2123268"/>
                </a:cubicBezTo>
                <a:cubicBezTo>
                  <a:pt x="211497" y="2141505"/>
                  <a:pt x="192658" y="2154264"/>
                  <a:pt x="177160" y="2169762"/>
                </a:cubicBezTo>
                <a:cubicBezTo>
                  <a:pt x="147229" y="2259556"/>
                  <a:pt x="153727" y="2218929"/>
                  <a:pt x="177160" y="2371240"/>
                </a:cubicBezTo>
                <a:cubicBezTo>
                  <a:pt x="179644" y="2387387"/>
                  <a:pt x="204211" y="2406183"/>
                  <a:pt x="192659" y="2417735"/>
                </a:cubicBezTo>
                <a:cubicBezTo>
                  <a:pt x="181107" y="2429287"/>
                  <a:pt x="161662" y="2407403"/>
                  <a:pt x="146164" y="2402237"/>
                </a:cubicBezTo>
                <a:cubicBezTo>
                  <a:pt x="135832" y="2386739"/>
                  <a:pt x="121707" y="2373183"/>
                  <a:pt x="115167" y="2355742"/>
                </a:cubicBezTo>
                <a:cubicBezTo>
                  <a:pt x="105918" y="2331077"/>
                  <a:pt x="106058" y="2303806"/>
                  <a:pt x="99669" y="2278251"/>
                </a:cubicBezTo>
                <a:cubicBezTo>
                  <a:pt x="95707" y="2262402"/>
                  <a:pt x="89336" y="2247254"/>
                  <a:pt x="84170" y="2231756"/>
                </a:cubicBezTo>
                <a:cubicBezTo>
                  <a:pt x="79004" y="2169763"/>
                  <a:pt x="65221" y="2107888"/>
                  <a:pt x="68672" y="2045776"/>
                </a:cubicBezTo>
                <a:cubicBezTo>
                  <a:pt x="70484" y="2013153"/>
                  <a:pt x="89337" y="1983783"/>
                  <a:pt x="99669" y="1952786"/>
                </a:cubicBezTo>
                <a:lnTo>
                  <a:pt x="146164" y="1813301"/>
                </a:lnTo>
                <a:cubicBezTo>
                  <a:pt x="189318" y="1748570"/>
                  <a:pt x="163989" y="1779978"/>
                  <a:pt x="223655" y="1720312"/>
                </a:cubicBezTo>
                <a:cubicBezTo>
                  <a:pt x="228821" y="1658319"/>
                  <a:pt x="228927" y="1595694"/>
                  <a:pt x="239154" y="1534332"/>
                </a:cubicBezTo>
                <a:cubicBezTo>
                  <a:pt x="244525" y="1502103"/>
                  <a:pt x="270150" y="1441342"/>
                  <a:pt x="270150" y="1441342"/>
                </a:cubicBezTo>
                <a:cubicBezTo>
                  <a:pt x="228821" y="1425844"/>
                  <a:pt x="188605" y="1406973"/>
                  <a:pt x="146164" y="1394847"/>
                </a:cubicBezTo>
                <a:cubicBezTo>
                  <a:pt x="0" y="1353086"/>
                  <a:pt x="99949" y="1410533"/>
                  <a:pt x="6679" y="1348352"/>
                </a:cubicBezTo>
                <a:cubicBezTo>
                  <a:pt x="11845" y="1327688"/>
                  <a:pt x="12651" y="1305411"/>
                  <a:pt x="22177" y="1286359"/>
                </a:cubicBezTo>
                <a:cubicBezTo>
                  <a:pt x="116003" y="1098706"/>
                  <a:pt x="36768" y="1320080"/>
                  <a:pt x="84170" y="1177871"/>
                </a:cubicBezTo>
                <a:cubicBezTo>
                  <a:pt x="89336" y="1121044"/>
                  <a:pt x="101397" y="1064425"/>
                  <a:pt x="99669" y="1007390"/>
                </a:cubicBezTo>
                <a:cubicBezTo>
                  <a:pt x="96212" y="893319"/>
                  <a:pt x="64739" y="780482"/>
                  <a:pt x="68672" y="666427"/>
                </a:cubicBezTo>
                <a:cubicBezTo>
                  <a:pt x="69358" y="646523"/>
                  <a:pt x="129816" y="528640"/>
                  <a:pt x="146164" y="495945"/>
                </a:cubicBezTo>
                <a:cubicBezTo>
                  <a:pt x="130666" y="480447"/>
                  <a:pt x="101288" y="471309"/>
                  <a:pt x="99669" y="449451"/>
                </a:cubicBezTo>
                <a:cubicBezTo>
                  <a:pt x="82625" y="219365"/>
                  <a:pt x="97971" y="163473"/>
                  <a:pt x="130665" y="0"/>
                </a:cubicBezTo>
                <a:cubicBezTo>
                  <a:pt x="161662" y="10332"/>
                  <a:pt x="213322" y="0"/>
                  <a:pt x="223655" y="30996"/>
                </a:cubicBezTo>
                <a:lnTo>
                  <a:pt x="223655" y="3099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715000" y="5181600"/>
            <a:ext cx="4314539" cy="2743200"/>
          </a:xfrm>
          <a:custGeom>
            <a:avLst/>
            <a:gdLst>
              <a:gd name="connsiteX0" fmla="*/ 228153 w 4085038"/>
              <a:gd name="connsiteY0" fmla="*/ 77798 h 1831519"/>
              <a:gd name="connsiteX1" fmla="*/ 445129 w 4085038"/>
              <a:gd name="connsiteY1" fmla="*/ 93297 h 1831519"/>
              <a:gd name="connsiteX2" fmla="*/ 600112 w 4085038"/>
              <a:gd name="connsiteY2" fmla="*/ 108795 h 1831519"/>
              <a:gd name="connsiteX3" fmla="*/ 646607 w 4085038"/>
              <a:gd name="connsiteY3" fmla="*/ 93297 h 1831519"/>
              <a:gd name="connsiteX4" fmla="*/ 941075 w 4085038"/>
              <a:gd name="connsiteY4" fmla="*/ 77798 h 1831519"/>
              <a:gd name="connsiteX5" fmla="*/ 1142553 w 4085038"/>
              <a:gd name="connsiteY5" fmla="*/ 93297 h 1831519"/>
              <a:gd name="connsiteX6" fmla="*/ 1251041 w 4085038"/>
              <a:gd name="connsiteY6" fmla="*/ 108795 h 1831519"/>
              <a:gd name="connsiteX7" fmla="*/ 1375027 w 4085038"/>
              <a:gd name="connsiteY7" fmla="*/ 93297 h 1831519"/>
              <a:gd name="connsiteX8" fmla="*/ 1653997 w 4085038"/>
              <a:gd name="connsiteY8" fmla="*/ 108795 h 1831519"/>
              <a:gd name="connsiteX9" fmla="*/ 1700492 w 4085038"/>
              <a:gd name="connsiteY9" fmla="*/ 93297 h 1831519"/>
              <a:gd name="connsiteX10" fmla="*/ 1855475 w 4085038"/>
              <a:gd name="connsiteY10" fmla="*/ 108795 h 1831519"/>
              <a:gd name="connsiteX11" fmla="*/ 1963963 w 4085038"/>
              <a:gd name="connsiteY11" fmla="*/ 93297 h 1831519"/>
              <a:gd name="connsiteX12" fmla="*/ 1994959 w 4085038"/>
              <a:gd name="connsiteY12" fmla="*/ 46802 h 1831519"/>
              <a:gd name="connsiteX13" fmla="*/ 2087949 w 4085038"/>
              <a:gd name="connsiteY13" fmla="*/ 77798 h 1831519"/>
              <a:gd name="connsiteX14" fmla="*/ 2428912 w 4085038"/>
              <a:gd name="connsiteY14" fmla="*/ 77798 h 1831519"/>
              <a:gd name="connsiteX15" fmla="*/ 2490905 w 4085038"/>
              <a:gd name="connsiteY15" fmla="*/ 124293 h 1831519"/>
              <a:gd name="connsiteX16" fmla="*/ 2599393 w 4085038"/>
              <a:gd name="connsiteY16" fmla="*/ 139792 h 1831519"/>
              <a:gd name="connsiteX17" fmla="*/ 2692383 w 4085038"/>
              <a:gd name="connsiteY17" fmla="*/ 170788 h 1831519"/>
              <a:gd name="connsiteX18" fmla="*/ 3017847 w 4085038"/>
              <a:gd name="connsiteY18" fmla="*/ 139792 h 1831519"/>
              <a:gd name="connsiteX19" fmla="*/ 3172831 w 4085038"/>
              <a:gd name="connsiteY19" fmla="*/ 124293 h 1831519"/>
              <a:gd name="connsiteX20" fmla="*/ 3219325 w 4085038"/>
              <a:gd name="connsiteY20" fmla="*/ 93297 h 1831519"/>
              <a:gd name="connsiteX21" fmla="*/ 3327814 w 4085038"/>
              <a:gd name="connsiteY21" fmla="*/ 155290 h 1831519"/>
              <a:gd name="connsiteX22" fmla="*/ 3482797 w 4085038"/>
              <a:gd name="connsiteY22" fmla="*/ 139792 h 1831519"/>
              <a:gd name="connsiteX23" fmla="*/ 3575786 w 4085038"/>
              <a:gd name="connsiteY23" fmla="*/ 93297 h 1831519"/>
              <a:gd name="connsiteX24" fmla="*/ 3622281 w 4085038"/>
              <a:gd name="connsiteY24" fmla="*/ 77798 h 1831519"/>
              <a:gd name="connsiteX25" fmla="*/ 3808261 w 4085038"/>
              <a:gd name="connsiteY25" fmla="*/ 93297 h 1831519"/>
              <a:gd name="connsiteX26" fmla="*/ 3854756 w 4085038"/>
              <a:gd name="connsiteY26" fmla="*/ 124293 h 1831519"/>
              <a:gd name="connsiteX27" fmla="*/ 3901251 w 4085038"/>
              <a:gd name="connsiteY27" fmla="*/ 139792 h 1831519"/>
              <a:gd name="connsiteX28" fmla="*/ 4071732 w 4085038"/>
              <a:gd name="connsiteY28" fmla="*/ 139792 h 1831519"/>
              <a:gd name="connsiteX29" fmla="*/ 4056234 w 4085038"/>
              <a:gd name="connsiteY29" fmla="*/ 201785 h 1831519"/>
              <a:gd name="connsiteX30" fmla="*/ 4009739 w 4085038"/>
              <a:gd name="connsiteY30" fmla="*/ 294775 h 1831519"/>
              <a:gd name="connsiteX31" fmla="*/ 3963244 w 4085038"/>
              <a:gd name="connsiteY31" fmla="*/ 945704 h 1831519"/>
              <a:gd name="connsiteX32" fmla="*/ 3978742 w 4085038"/>
              <a:gd name="connsiteY32" fmla="*/ 1023195 h 1831519"/>
              <a:gd name="connsiteX33" fmla="*/ 4009739 w 4085038"/>
              <a:gd name="connsiteY33" fmla="*/ 1193676 h 1831519"/>
              <a:gd name="connsiteX34" fmla="*/ 3994241 w 4085038"/>
              <a:gd name="connsiteY34" fmla="*/ 1565636 h 1831519"/>
              <a:gd name="connsiteX35" fmla="*/ 3978742 w 4085038"/>
              <a:gd name="connsiteY35" fmla="*/ 1813609 h 1831519"/>
              <a:gd name="connsiteX36" fmla="*/ 3932247 w 4085038"/>
              <a:gd name="connsiteY36" fmla="*/ 1782612 h 1831519"/>
              <a:gd name="connsiteX37" fmla="*/ 3839258 w 4085038"/>
              <a:gd name="connsiteY37" fmla="*/ 1751615 h 1831519"/>
              <a:gd name="connsiteX38" fmla="*/ 3792763 w 4085038"/>
              <a:gd name="connsiteY38" fmla="*/ 1643127 h 1831519"/>
              <a:gd name="connsiteX39" fmla="*/ 3715271 w 4085038"/>
              <a:gd name="connsiteY39" fmla="*/ 1534639 h 1831519"/>
              <a:gd name="connsiteX40" fmla="*/ 3653278 w 4085038"/>
              <a:gd name="connsiteY40" fmla="*/ 1410653 h 1831519"/>
              <a:gd name="connsiteX41" fmla="*/ 3591285 w 4085038"/>
              <a:gd name="connsiteY41" fmla="*/ 1395154 h 1831519"/>
              <a:gd name="connsiteX42" fmla="*/ 3544790 w 4085038"/>
              <a:gd name="connsiteY42" fmla="*/ 1364158 h 1831519"/>
              <a:gd name="connsiteX43" fmla="*/ 3498295 w 4085038"/>
              <a:gd name="connsiteY43" fmla="*/ 1348659 h 1831519"/>
              <a:gd name="connsiteX44" fmla="*/ 3467298 w 4085038"/>
              <a:gd name="connsiteY44" fmla="*/ 1302165 h 1831519"/>
              <a:gd name="connsiteX45" fmla="*/ 3296817 w 4085038"/>
              <a:gd name="connsiteY45" fmla="*/ 1286666 h 1831519"/>
              <a:gd name="connsiteX46" fmla="*/ 3250322 w 4085038"/>
              <a:gd name="connsiteY46" fmla="*/ 1271168 h 1831519"/>
              <a:gd name="connsiteX47" fmla="*/ 3188329 w 4085038"/>
              <a:gd name="connsiteY47" fmla="*/ 1255670 h 1831519"/>
              <a:gd name="connsiteX48" fmla="*/ 3079841 w 4085038"/>
              <a:gd name="connsiteY48" fmla="*/ 961202 h 1831519"/>
              <a:gd name="connsiteX49" fmla="*/ 2878363 w 4085038"/>
              <a:gd name="connsiteY49" fmla="*/ 945704 h 1831519"/>
              <a:gd name="connsiteX50" fmla="*/ 2862864 w 4085038"/>
              <a:gd name="connsiteY50" fmla="*/ 899209 h 1831519"/>
              <a:gd name="connsiteX51" fmla="*/ 2630390 w 4085038"/>
              <a:gd name="connsiteY51" fmla="*/ 852714 h 1831519"/>
              <a:gd name="connsiteX52" fmla="*/ 2583895 w 4085038"/>
              <a:gd name="connsiteY52" fmla="*/ 821717 h 1831519"/>
              <a:gd name="connsiteX53" fmla="*/ 2537400 w 4085038"/>
              <a:gd name="connsiteY53" fmla="*/ 806219 h 1831519"/>
              <a:gd name="connsiteX54" fmla="*/ 2459908 w 4085038"/>
              <a:gd name="connsiteY54" fmla="*/ 744226 h 1831519"/>
              <a:gd name="connsiteX55" fmla="*/ 2056953 w 4085038"/>
              <a:gd name="connsiteY55" fmla="*/ 744226 h 1831519"/>
              <a:gd name="connsiteX56" fmla="*/ 2010458 w 4085038"/>
              <a:gd name="connsiteY56" fmla="*/ 713229 h 1831519"/>
              <a:gd name="connsiteX57" fmla="*/ 1948464 w 4085038"/>
              <a:gd name="connsiteY57" fmla="*/ 682232 h 1831519"/>
              <a:gd name="connsiteX58" fmla="*/ 1731488 w 4085038"/>
              <a:gd name="connsiteY58" fmla="*/ 635737 h 1831519"/>
              <a:gd name="connsiteX59" fmla="*/ 1684993 w 4085038"/>
              <a:gd name="connsiteY59" fmla="*/ 620239 h 1831519"/>
              <a:gd name="connsiteX60" fmla="*/ 1623000 w 4085038"/>
              <a:gd name="connsiteY60" fmla="*/ 604741 h 1831519"/>
              <a:gd name="connsiteX61" fmla="*/ 1592003 w 4085038"/>
              <a:gd name="connsiteY61" fmla="*/ 558246 h 1831519"/>
              <a:gd name="connsiteX62" fmla="*/ 1421522 w 4085038"/>
              <a:gd name="connsiteY62" fmla="*/ 527249 h 1831519"/>
              <a:gd name="connsiteX63" fmla="*/ 1313034 w 4085038"/>
              <a:gd name="connsiteY63" fmla="*/ 496253 h 1831519"/>
              <a:gd name="connsiteX64" fmla="*/ 1266539 w 4085038"/>
              <a:gd name="connsiteY64" fmla="*/ 465256 h 1831519"/>
              <a:gd name="connsiteX65" fmla="*/ 1204546 w 4085038"/>
              <a:gd name="connsiteY65" fmla="*/ 434259 h 1831519"/>
              <a:gd name="connsiteX66" fmla="*/ 1158051 w 4085038"/>
              <a:gd name="connsiteY66" fmla="*/ 387765 h 1831519"/>
              <a:gd name="connsiteX67" fmla="*/ 1049563 w 4085038"/>
              <a:gd name="connsiteY67" fmla="*/ 356768 h 1831519"/>
              <a:gd name="connsiteX68" fmla="*/ 848085 w 4085038"/>
              <a:gd name="connsiteY68" fmla="*/ 325771 h 1831519"/>
              <a:gd name="connsiteX69" fmla="*/ 677603 w 4085038"/>
              <a:gd name="connsiteY69" fmla="*/ 294775 h 1831519"/>
              <a:gd name="connsiteX70" fmla="*/ 631108 w 4085038"/>
              <a:gd name="connsiteY70" fmla="*/ 279276 h 1831519"/>
              <a:gd name="connsiteX71" fmla="*/ 460627 w 4085038"/>
              <a:gd name="connsiteY71" fmla="*/ 263778 h 1831519"/>
              <a:gd name="connsiteX72" fmla="*/ 429631 w 4085038"/>
              <a:gd name="connsiteY72" fmla="*/ 217283 h 1831519"/>
              <a:gd name="connsiteX73" fmla="*/ 336641 w 4085038"/>
              <a:gd name="connsiteY73" fmla="*/ 201785 h 1831519"/>
              <a:gd name="connsiteX74" fmla="*/ 119664 w 4085038"/>
              <a:gd name="connsiteY74" fmla="*/ 186287 h 1831519"/>
              <a:gd name="connsiteX75" fmla="*/ 135163 w 4085038"/>
              <a:gd name="connsiteY75" fmla="*/ 124293 h 1831519"/>
              <a:gd name="connsiteX76" fmla="*/ 166159 w 4085038"/>
              <a:gd name="connsiteY76" fmla="*/ 77798 h 1831519"/>
              <a:gd name="connsiteX77" fmla="*/ 150661 w 4085038"/>
              <a:gd name="connsiteY77" fmla="*/ 15805 h 1831519"/>
              <a:gd name="connsiteX78" fmla="*/ 228153 w 4085038"/>
              <a:gd name="connsiteY78" fmla="*/ 31304 h 1831519"/>
              <a:gd name="connsiteX79" fmla="*/ 88668 w 4085038"/>
              <a:gd name="connsiteY79" fmla="*/ 15805 h 1831519"/>
              <a:gd name="connsiteX80" fmla="*/ 11176 w 4085038"/>
              <a:gd name="connsiteY80" fmla="*/ 31304 h 1831519"/>
              <a:gd name="connsiteX81" fmla="*/ 42173 w 4085038"/>
              <a:gd name="connsiteY81" fmla="*/ 77798 h 1831519"/>
              <a:gd name="connsiteX82" fmla="*/ 181658 w 4085038"/>
              <a:gd name="connsiteY82" fmla="*/ 155290 h 1831519"/>
              <a:gd name="connsiteX83" fmla="*/ 104166 w 4085038"/>
              <a:gd name="connsiteY83" fmla="*/ 186287 h 183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085038" h="1831519">
                <a:moveTo>
                  <a:pt x="228153" y="77798"/>
                </a:moveTo>
                <a:lnTo>
                  <a:pt x="445129" y="93297"/>
                </a:lnTo>
                <a:cubicBezTo>
                  <a:pt x="496868" y="97609"/>
                  <a:pt x="548193" y="108795"/>
                  <a:pt x="600112" y="108795"/>
                </a:cubicBezTo>
                <a:cubicBezTo>
                  <a:pt x="616449" y="108795"/>
                  <a:pt x="630337" y="94776"/>
                  <a:pt x="646607" y="93297"/>
                </a:cubicBezTo>
                <a:cubicBezTo>
                  <a:pt x="744495" y="84398"/>
                  <a:pt x="842919" y="82964"/>
                  <a:pt x="941075" y="77798"/>
                </a:cubicBezTo>
                <a:cubicBezTo>
                  <a:pt x="1008234" y="82964"/>
                  <a:pt x="1075530" y="86595"/>
                  <a:pt x="1142553" y="93297"/>
                </a:cubicBezTo>
                <a:cubicBezTo>
                  <a:pt x="1178902" y="96932"/>
                  <a:pt x="1214511" y="108795"/>
                  <a:pt x="1251041" y="108795"/>
                </a:cubicBezTo>
                <a:cubicBezTo>
                  <a:pt x="1292691" y="108795"/>
                  <a:pt x="1333698" y="98463"/>
                  <a:pt x="1375027" y="93297"/>
                </a:cubicBezTo>
                <a:cubicBezTo>
                  <a:pt x="1468017" y="98463"/>
                  <a:pt x="1560864" y="108795"/>
                  <a:pt x="1653997" y="108795"/>
                </a:cubicBezTo>
                <a:cubicBezTo>
                  <a:pt x="1670334" y="108795"/>
                  <a:pt x="1684155" y="93297"/>
                  <a:pt x="1700492" y="93297"/>
                </a:cubicBezTo>
                <a:cubicBezTo>
                  <a:pt x="1752411" y="93297"/>
                  <a:pt x="1803814" y="103629"/>
                  <a:pt x="1855475" y="108795"/>
                </a:cubicBezTo>
                <a:cubicBezTo>
                  <a:pt x="1891638" y="103629"/>
                  <a:pt x="1930582" y="108133"/>
                  <a:pt x="1963963" y="93297"/>
                </a:cubicBezTo>
                <a:cubicBezTo>
                  <a:pt x="1980984" y="85732"/>
                  <a:pt x="1976476" y="49112"/>
                  <a:pt x="1994959" y="46802"/>
                </a:cubicBezTo>
                <a:cubicBezTo>
                  <a:pt x="2027380" y="42749"/>
                  <a:pt x="2087949" y="77798"/>
                  <a:pt x="2087949" y="77798"/>
                </a:cubicBezTo>
                <a:cubicBezTo>
                  <a:pt x="2221826" y="58673"/>
                  <a:pt x="2269466" y="44231"/>
                  <a:pt x="2428912" y="77798"/>
                </a:cubicBezTo>
                <a:cubicBezTo>
                  <a:pt x="2454188" y="83119"/>
                  <a:pt x="2466630" y="115466"/>
                  <a:pt x="2490905" y="124293"/>
                </a:cubicBezTo>
                <a:cubicBezTo>
                  <a:pt x="2525235" y="136777"/>
                  <a:pt x="2563230" y="134626"/>
                  <a:pt x="2599393" y="139792"/>
                </a:cubicBezTo>
                <a:cubicBezTo>
                  <a:pt x="2630390" y="150124"/>
                  <a:pt x="2659741" y="169369"/>
                  <a:pt x="2692383" y="170788"/>
                </a:cubicBezTo>
                <a:cubicBezTo>
                  <a:pt x="3170699" y="191584"/>
                  <a:pt x="2823636" y="167537"/>
                  <a:pt x="3017847" y="139792"/>
                </a:cubicBezTo>
                <a:cubicBezTo>
                  <a:pt x="3069244" y="132449"/>
                  <a:pt x="3121170" y="129459"/>
                  <a:pt x="3172831" y="124293"/>
                </a:cubicBezTo>
                <a:cubicBezTo>
                  <a:pt x="3188329" y="113961"/>
                  <a:pt x="3200699" y="93297"/>
                  <a:pt x="3219325" y="93297"/>
                </a:cubicBezTo>
                <a:cubicBezTo>
                  <a:pt x="3238991" y="93297"/>
                  <a:pt x="3309653" y="143183"/>
                  <a:pt x="3327814" y="155290"/>
                </a:cubicBezTo>
                <a:cubicBezTo>
                  <a:pt x="3379475" y="150124"/>
                  <a:pt x="3431482" y="147687"/>
                  <a:pt x="3482797" y="139792"/>
                </a:cubicBezTo>
                <a:cubicBezTo>
                  <a:pt x="3539063" y="131136"/>
                  <a:pt x="3524705" y="118838"/>
                  <a:pt x="3575786" y="93297"/>
                </a:cubicBezTo>
                <a:cubicBezTo>
                  <a:pt x="3590398" y="85991"/>
                  <a:pt x="3606783" y="82964"/>
                  <a:pt x="3622281" y="77798"/>
                </a:cubicBezTo>
                <a:cubicBezTo>
                  <a:pt x="3684274" y="82964"/>
                  <a:pt x="3747261" y="81097"/>
                  <a:pt x="3808261" y="93297"/>
                </a:cubicBezTo>
                <a:cubicBezTo>
                  <a:pt x="3826526" y="96950"/>
                  <a:pt x="3838096" y="115963"/>
                  <a:pt x="3854756" y="124293"/>
                </a:cubicBezTo>
                <a:cubicBezTo>
                  <a:pt x="3869368" y="131599"/>
                  <a:pt x="3885753" y="134626"/>
                  <a:pt x="3901251" y="139792"/>
                </a:cubicBezTo>
                <a:cubicBezTo>
                  <a:pt x="3924465" y="135923"/>
                  <a:pt x="4043699" y="104751"/>
                  <a:pt x="4071732" y="139792"/>
                </a:cubicBezTo>
                <a:cubicBezTo>
                  <a:pt x="4085038" y="156425"/>
                  <a:pt x="4062086" y="181304"/>
                  <a:pt x="4056234" y="201785"/>
                </a:cubicBezTo>
                <a:cubicBezTo>
                  <a:pt x="4040193" y="257931"/>
                  <a:pt x="4043702" y="243832"/>
                  <a:pt x="4009739" y="294775"/>
                </a:cubicBezTo>
                <a:cubicBezTo>
                  <a:pt x="3919907" y="564269"/>
                  <a:pt x="3979649" y="355104"/>
                  <a:pt x="3963244" y="945704"/>
                </a:cubicBezTo>
                <a:cubicBezTo>
                  <a:pt x="3968410" y="971534"/>
                  <a:pt x="3974736" y="997159"/>
                  <a:pt x="3978742" y="1023195"/>
                </a:cubicBezTo>
                <a:cubicBezTo>
                  <a:pt x="4003777" y="1185922"/>
                  <a:pt x="3978124" y="1098832"/>
                  <a:pt x="4009739" y="1193676"/>
                </a:cubicBezTo>
                <a:cubicBezTo>
                  <a:pt x="4004573" y="1317663"/>
                  <a:pt x="4000438" y="1441697"/>
                  <a:pt x="3994241" y="1565636"/>
                </a:cubicBezTo>
                <a:cubicBezTo>
                  <a:pt x="3990105" y="1648352"/>
                  <a:pt x="4001494" y="1733977"/>
                  <a:pt x="3978742" y="1813609"/>
                </a:cubicBezTo>
                <a:cubicBezTo>
                  <a:pt x="3973625" y="1831519"/>
                  <a:pt x="3949268" y="1790177"/>
                  <a:pt x="3932247" y="1782612"/>
                </a:cubicBezTo>
                <a:cubicBezTo>
                  <a:pt x="3902390" y="1769342"/>
                  <a:pt x="3839258" y="1751615"/>
                  <a:pt x="3839258" y="1751615"/>
                </a:cubicBezTo>
                <a:cubicBezTo>
                  <a:pt x="3826611" y="1713674"/>
                  <a:pt x="3816700" y="1676639"/>
                  <a:pt x="3792763" y="1643127"/>
                </a:cubicBezTo>
                <a:cubicBezTo>
                  <a:pt x="3688040" y="1496514"/>
                  <a:pt x="3800227" y="1704549"/>
                  <a:pt x="3715271" y="1534639"/>
                </a:cubicBezTo>
                <a:cubicBezTo>
                  <a:pt x="3703048" y="1473525"/>
                  <a:pt x="3712098" y="1444265"/>
                  <a:pt x="3653278" y="1410653"/>
                </a:cubicBezTo>
                <a:cubicBezTo>
                  <a:pt x="3634784" y="1400085"/>
                  <a:pt x="3611949" y="1400320"/>
                  <a:pt x="3591285" y="1395154"/>
                </a:cubicBezTo>
                <a:cubicBezTo>
                  <a:pt x="3575787" y="1384822"/>
                  <a:pt x="3561450" y="1372488"/>
                  <a:pt x="3544790" y="1364158"/>
                </a:cubicBezTo>
                <a:cubicBezTo>
                  <a:pt x="3530178" y="1356852"/>
                  <a:pt x="3511052" y="1358864"/>
                  <a:pt x="3498295" y="1348659"/>
                </a:cubicBezTo>
                <a:cubicBezTo>
                  <a:pt x="3483750" y="1337023"/>
                  <a:pt x="3485101" y="1307643"/>
                  <a:pt x="3467298" y="1302165"/>
                </a:cubicBezTo>
                <a:cubicBezTo>
                  <a:pt x="3412760" y="1285384"/>
                  <a:pt x="3353644" y="1291832"/>
                  <a:pt x="3296817" y="1286666"/>
                </a:cubicBezTo>
                <a:cubicBezTo>
                  <a:pt x="3281319" y="1281500"/>
                  <a:pt x="3266030" y="1275656"/>
                  <a:pt x="3250322" y="1271168"/>
                </a:cubicBezTo>
                <a:cubicBezTo>
                  <a:pt x="3229841" y="1265316"/>
                  <a:pt x="3197143" y="1275061"/>
                  <a:pt x="3188329" y="1255670"/>
                </a:cubicBezTo>
                <a:cubicBezTo>
                  <a:pt x="3165750" y="1205997"/>
                  <a:pt x="3203267" y="970696"/>
                  <a:pt x="3079841" y="961202"/>
                </a:cubicBezTo>
                <a:lnTo>
                  <a:pt x="2878363" y="945704"/>
                </a:lnTo>
                <a:cubicBezTo>
                  <a:pt x="2873197" y="930206"/>
                  <a:pt x="2874416" y="910761"/>
                  <a:pt x="2862864" y="899209"/>
                </a:cubicBezTo>
                <a:cubicBezTo>
                  <a:pt x="2811999" y="848344"/>
                  <a:pt x="2670343" y="856346"/>
                  <a:pt x="2630390" y="852714"/>
                </a:cubicBezTo>
                <a:cubicBezTo>
                  <a:pt x="2614892" y="842382"/>
                  <a:pt x="2600555" y="830047"/>
                  <a:pt x="2583895" y="821717"/>
                </a:cubicBezTo>
                <a:cubicBezTo>
                  <a:pt x="2569283" y="814411"/>
                  <a:pt x="2548952" y="817771"/>
                  <a:pt x="2537400" y="806219"/>
                </a:cubicBezTo>
                <a:cubicBezTo>
                  <a:pt x="2455875" y="724694"/>
                  <a:pt x="2615058" y="783012"/>
                  <a:pt x="2459908" y="744226"/>
                </a:cubicBezTo>
                <a:cubicBezTo>
                  <a:pt x="2298458" y="757680"/>
                  <a:pt x="2223163" y="773557"/>
                  <a:pt x="2056953" y="744226"/>
                </a:cubicBezTo>
                <a:cubicBezTo>
                  <a:pt x="2038610" y="740989"/>
                  <a:pt x="2026631" y="722470"/>
                  <a:pt x="2010458" y="713229"/>
                </a:cubicBezTo>
                <a:cubicBezTo>
                  <a:pt x="1990398" y="701766"/>
                  <a:pt x="1969700" y="691333"/>
                  <a:pt x="1948464" y="682232"/>
                </a:cubicBezTo>
                <a:cubicBezTo>
                  <a:pt x="1884199" y="654690"/>
                  <a:pt x="1787142" y="647663"/>
                  <a:pt x="1731488" y="635737"/>
                </a:cubicBezTo>
                <a:cubicBezTo>
                  <a:pt x="1715514" y="632314"/>
                  <a:pt x="1700701" y="624727"/>
                  <a:pt x="1684993" y="620239"/>
                </a:cubicBezTo>
                <a:cubicBezTo>
                  <a:pt x="1664512" y="614387"/>
                  <a:pt x="1643664" y="609907"/>
                  <a:pt x="1623000" y="604741"/>
                </a:cubicBezTo>
                <a:cubicBezTo>
                  <a:pt x="1612668" y="589243"/>
                  <a:pt x="1609388" y="564933"/>
                  <a:pt x="1592003" y="558246"/>
                </a:cubicBezTo>
                <a:cubicBezTo>
                  <a:pt x="1538094" y="537512"/>
                  <a:pt x="1478159" y="538576"/>
                  <a:pt x="1421522" y="527249"/>
                </a:cubicBezTo>
                <a:cubicBezTo>
                  <a:pt x="1372870" y="517519"/>
                  <a:pt x="1357349" y="511024"/>
                  <a:pt x="1313034" y="496253"/>
                </a:cubicBezTo>
                <a:cubicBezTo>
                  <a:pt x="1297536" y="485921"/>
                  <a:pt x="1282711" y="474498"/>
                  <a:pt x="1266539" y="465256"/>
                </a:cubicBezTo>
                <a:cubicBezTo>
                  <a:pt x="1246480" y="453793"/>
                  <a:pt x="1223346" y="447688"/>
                  <a:pt x="1204546" y="434259"/>
                </a:cubicBezTo>
                <a:cubicBezTo>
                  <a:pt x="1186711" y="421520"/>
                  <a:pt x="1176288" y="399923"/>
                  <a:pt x="1158051" y="387765"/>
                </a:cubicBezTo>
                <a:cubicBezTo>
                  <a:pt x="1145104" y="379134"/>
                  <a:pt x="1057317" y="358491"/>
                  <a:pt x="1049563" y="356768"/>
                </a:cubicBezTo>
                <a:cubicBezTo>
                  <a:pt x="943006" y="333089"/>
                  <a:pt x="979590" y="344558"/>
                  <a:pt x="848085" y="325771"/>
                </a:cubicBezTo>
                <a:cubicBezTo>
                  <a:pt x="815846" y="321165"/>
                  <a:pt x="713201" y="303675"/>
                  <a:pt x="677603" y="294775"/>
                </a:cubicBezTo>
                <a:cubicBezTo>
                  <a:pt x="661754" y="290813"/>
                  <a:pt x="647281" y="281586"/>
                  <a:pt x="631108" y="279276"/>
                </a:cubicBezTo>
                <a:cubicBezTo>
                  <a:pt x="574620" y="271206"/>
                  <a:pt x="517454" y="268944"/>
                  <a:pt x="460627" y="263778"/>
                </a:cubicBezTo>
                <a:cubicBezTo>
                  <a:pt x="450295" y="248280"/>
                  <a:pt x="446291" y="225613"/>
                  <a:pt x="429631" y="217283"/>
                </a:cubicBezTo>
                <a:cubicBezTo>
                  <a:pt x="401524" y="203230"/>
                  <a:pt x="367909" y="204912"/>
                  <a:pt x="336641" y="201785"/>
                </a:cubicBezTo>
                <a:cubicBezTo>
                  <a:pt x="264491" y="194570"/>
                  <a:pt x="191990" y="191453"/>
                  <a:pt x="119664" y="186287"/>
                </a:cubicBezTo>
                <a:cubicBezTo>
                  <a:pt x="124830" y="165622"/>
                  <a:pt x="126772" y="143871"/>
                  <a:pt x="135163" y="124293"/>
                </a:cubicBezTo>
                <a:cubicBezTo>
                  <a:pt x="142500" y="107172"/>
                  <a:pt x="163525" y="96237"/>
                  <a:pt x="166159" y="77798"/>
                </a:cubicBezTo>
                <a:cubicBezTo>
                  <a:pt x="169171" y="56712"/>
                  <a:pt x="133621" y="28585"/>
                  <a:pt x="150661" y="15805"/>
                </a:cubicBezTo>
                <a:cubicBezTo>
                  <a:pt x="171735" y="0"/>
                  <a:pt x="254495" y="31304"/>
                  <a:pt x="228153" y="31304"/>
                </a:cubicBezTo>
                <a:cubicBezTo>
                  <a:pt x="181372" y="31304"/>
                  <a:pt x="135163" y="20971"/>
                  <a:pt x="88668" y="15805"/>
                </a:cubicBezTo>
                <a:cubicBezTo>
                  <a:pt x="62837" y="20971"/>
                  <a:pt x="26981" y="10230"/>
                  <a:pt x="11176" y="31304"/>
                </a:cubicBezTo>
                <a:cubicBezTo>
                  <a:pt x="0" y="46205"/>
                  <a:pt x="28155" y="65532"/>
                  <a:pt x="42173" y="77798"/>
                </a:cubicBezTo>
                <a:cubicBezTo>
                  <a:pt x="107765" y="135191"/>
                  <a:pt x="117797" y="134003"/>
                  <a:pt x="181658" y="155290"/>
                </a:cubicBezTo>
                <a:cubicBezTo>
                  <a:pt x="124204" y="174441"/>
                  <a:pt x="149775" y="163482"/>
                  <a:pt x="104166" y="186287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981200" y="4800600"/>
            <a:ext cx="1905000" cy="762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4" name="Can 33"/>
          <p:cNvSpPr/>
          <p:nvPr/>
        </p:nvSpPr>
        <p:spPr>
          <a:xfrm>
            <a:off x="3886200" y="4800600"/>
            <a:ext cx="533400" cy="1371600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/>
        </p:nvSpPr>
        <p:spPr>
          <a:xfrm>
            <a:off x="4267200" y="5486400"/>
            <a:ext cx="2971800" cy="381000"/>
          </a:xfrm>
          <a:prstGeom prst="homePlate">
            <a:avLst>
              <a:gd name="adj" fmla="val 122558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entagon 37"/>
          <p:cNvSpPr/>
          <p:nvPr/>
        </p:nvSpPr>
        <p:spPr>
          <a:xfrm>
            <a:off x="6629400" y="5486400"/>
            <a:ext cx="609600" cy="381000"/>
          </a:xfrm>
          <a:prstGeom prst="homePlate">
            <a:avLst>
              <a:gd name="adj" fmla="val 122558"/>
            </a:avLst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8"/>
          <p:cNvSpPr txBox="1">
            <a:spLocks/>
          </p:cNvSpPr>
          <p:nvPr/>
        </p:nvSpPr>
        <p:spPr>
          <a:xfrm>
            <a:off x="533400" y="6019800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Normal Sea Level (+0)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40" name="AutoShape 3"/>
          <p:cNvCxnSpPr>
            <a:cxnSpLocks noChangeShapeType="1"/>
          </p:cNvCxnSpPr>
          <p:nvPr/>
        </p:nvCxnSpPr>
        <p:spPr bwMode="auto">
          <a:xfrm>
            <a:off x="0" y="5943600"/>
            <a:ext cx="96012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42" name="TextBox 41"/>
          <p:cNvSpPr txBox="1"/>
          <p:nvPr/>
        </p:nvSpPr>
        <p:spPr>
          <a:xfrm>
            <a:off x="4648200" y="2895600"/>
            <a:ext cx="1524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Underground storm sewer system.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Can 44"/>
          <p:cNvSpPr/>
          <p:nvPr/>
        </p:nvSpPr>
        <p:spPr>
          <a:xfrm>
            <a:off x="3886200" y="5105400"/>
            <a:ext cx="533400" cy="1066800"/>
          </a:xfrm>
          <a:prstGeom prst="can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133600" y="2971800"/>
            <a:ext cx="1524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Rain / High Tide  inundates storm </a:t>
            </a:r>
            <a:r>
              <a:rPr lang="en-US" dirty="0" smtClean="0">
                <a:solidFill>
                  <a:srgbClr val="FF0000"/>
                </a:solidFill>
              </a:rPr>
              <a:t>sewer system.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AutoShape 3"/>
          <p:cNvCxnSpPr>
            <a:cxnSpLocks noChangeShapeType="1"/>
            <a:endCxn id="45" idx="1"/>
          </p:cNvCxnSpPr>
          <p:nvPr/>
        </p:nvCxnSpPr>
        <p:spPr bwMode="auto">
          <a:xfrm rot="16200000" flipH="1">
            <a:off x="3486150" y="4438650"/>
            <a:ext cx="762000" cy="5715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50" name="Rectangle 49"/>
          <p:cNvSpPr/>
          <p:nvPr/>
        </p:nvSpPr>
        <p:spPr>
          <a:xfrm>
            <a:off x="762000" y="3810000"/>
            <a:ext cx="304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295400" y="3124200"/>
            <a:ext cx="304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52400" y="3124200"/>
            <a:ext cx="304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/>
          <p:cNvSpPr/>
          <p:nvPr/>
        </p:nvSpPr>
        <p:spPr>
          <a:xfrm>
            <a:off x="-290592" y="1828800"/>
            <a:ext cx="2438400" cy="990600"/>
          </a:xfrm>
          <a:prstGeom prst="triangl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477000" y="2514600"/>
            <a:ext cx="19050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Installed Tide-Flex Valves can only relieve water on out going tide from storm sewer inundation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6" name="AutoShape 3"/>
          <p:cNvCxnSpPr>
            <a:cxnSpLocks noChangeShapeType="1"/>
          </p:cNvCxnSpPr>
          <p:nvPr/>
        </p:nvCxnSpPr>
        <p:spPr bwMode="auto">
          <a:xfrm rot="5400000">
            <a:off x="6591300" y="4610100"/>
            <a:ext cx="1219200" cy="5334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59" name="Slide Number Placeholder 8"/>
          <p:cNvSpPr txBox="1">
            <a:spLocks/>
          </p:cNvSpPr>
          <p:nvPr/>
        </p:nvSpPr>
        <p:spPr>
          <a:xfrm>
            <a:off x="0" y="4876800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 Tide Level (+2.8)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1" name="AutoShape 3"/>
          <p:cNvCxnSpPr>
            <a:cxnSpLocks noChangeShapeType="1"/>
          </p:cNvCxnSpPr>
          <p:nvPr/>
        </p:nvCxnSpPr>
        <p:spPr bwMode="auto">
          <a:xfrm>
            <a:off x="-457200" y="5257800"/>
            <a:ext cx="96012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8" grpId="0" animBg="1"/>
      <p:bldP spid="39" grpId="0"/>
      <p:bldP spid="42" grpId="0" animBg="1"/>
      <p:bldP spid="45" grpId="0" animBg="1"/>
      <p:bldP spid="46" grpId="0" animBg="1"/>
      <p:bldP spid="54" grpId="0" animBg="1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685800"/>
            <a:ext cx="1524000" cy="304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219200"/>
            <a:ext cx="6019800" cy="761999"/>
          </a:xfrm>
        </p:spPr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Extreme Tidal Impacts to</a:t>
            </a:r>
            <a:b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LongboAT</a:t>
            </a:r>
            <a:r>
              <a:rPr lang="en-US" sz="28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cap="all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kEY</a:t>
            </a:r>
            <a:endParaRPr lang="en-US" sz="2800" b="1" cap="all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971800" y="685800"/>
            <a:ext cx="5562600" cy="304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4FDE-343E-4A50-8427-A5EFD18B9E33}" type="slidenum">
              <a:rPr lang="en-US" b="1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228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TOWN OF LONGBOAT KEY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BK Production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7199"/>
            <a:ext cx="897435" cy="11612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914400"/>
            <a:ext cx="5638800" cy="228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304800" y="914400"/>
            <a:ext cx="1524000" cy="228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057400"/>
            <a:ext cx="6217920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371600" y="3352800"/>
            <a:ext cx="19050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Installed Tide-Flex Valves can only relieve water on out going tide from storm sewer inundation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AutoShape 3"/>
          <p:cNvCxnSpPr>
            <a:cxnSpLocks noChangeShapeType="1"/>
            <a:stCxn id="15" idx="3"/>
          </p:cNvCxnSpPr>
          <p:nvPr/>
        </p:nvCxnSpPr>
        <p:spPr bwMode="auto">
          <a:xfrm>
            <a:off x="3276600" y="4229963"/>
            <a:ext cx="1066800" cy="11802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K POWERPOINT TEMPLATE - ALL DEPARTMENTS">
  <a:themeElements>
    <a:clrScheme name="LBK Presentation Pallett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33CC"/>
      </a:accent1>
      <a:accent2>
        <a:srgbClr val="660033"/>
      </a:accent2>
      <a:accent3>
        <a:srgbClr val="377515"/>
      </a:accent3>
      <a:accent4>
        <a:srgbClr val="FF0000"/>
      </a:accent4>
      <a:accent5>
        <a:srgbClr val="00B050"/>
      </a:accent5>
      <a:accent6>
        <a:srgbClr val="FFFF00"/>
      </a:accent6>
      <a:hlink>
        <a:srgbClr val="36609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LBK POWERPOINT TEMPLATE - ALL DEPARTMENTS</Template>
  <TotalTime>646</TotalTime>
  <Words>560</Words>
  <Application>Microsoft Office PowerPoint</Application>
  <PresentationFormat>On-screen Show (4:3)</PresentationFormat>
  <Paragraphs>198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LBK POWERPOINT TEMPLATE - ALL DEPARTMENTS</vt:lpstr>
      <vt:lpstr>Extreme Tidal Impacts to  LongboAT kEY</vt:lpstr>
      <vt:lpstr>Extreme Tidal Impacts to  LongboAT kEY</vt:lpstr>
      <vt:lpstr>Extreme Tidal Impacts to  LongboAT kEY</vt:lpstr>
      <vt:lpstr>Extreme Tidal Impacts to  LongboAT kEY</vt:lpstr>
      <vt:lpstr>Extreme Tidal Impacts to  LongboAT kEY</vt:lpstr>
      <vt:lpstr>Extreme Tidal Impacts to  LongboAT kEY</vt:lpstr>
      <vt:lpstr>Extreme Tidal Impacts to  LongboAT kEY</vt:lpstr>
      <vt:lpstr>Rain and Tidal Impacts to  LongboAT kEY</vt:lpstr>
      <vt:lpstr>Extreme Tidal Impacts to  LongboAT kEY</vt:lpstr>
      <vt:lpstr>Extreme Tidal Impacts to  LongboAT kEY</vt:lpstr>
      <vt:lpstr>Extreme Tidal Impacts to  LongboAT kEY</vt:lpstr>
      <vt:lpstr>Noaa websites http://www.csc.noaa.gov/slr/viewer/# http://www.nhc.noaa.gov/surge/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Tidal Impacts to LongboAT kEY</dc:title>
  <dc:creator>jlinkogl</dc:creator>
  <cp:lastModifiedBy>jlinkogl</cp:lastModifiedBy>
  <cp:revision>60</cp:revision>
  <dcterms:created xsi:type="dcterms:W3CDTF">2012-12-04T20:07:49Z</dcterms:created>
  <dcterms:modified xsi:type="dcterms:W3CDTF">2012-12-07T17:18:14Z</dcterms:modified>
</cp:coreProperties>
</file>