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1F54-251A-4A91-894D-00912BA95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E6BD2-8F2D-42DB-A272-37FF2BA31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C0F8F-B707-4747-B39D-968E1320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8693-EBBB-48A0-B9D0-A9C57938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F0AAA-D3B4-493D-81DF-DC37357B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E131-7AA3-4115-8F46-0ACB377F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C670D-8652-4175-8E6F-D60296494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0F948-3F04-4F91-9C0F-9F194CA8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3849D-ED3E-4C66-8DC6-1FB89386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0D98-C070-44DC-91CD-C1997369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8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B2C42B-D6CA-4FD1-BB25-8E418C432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0010F-700A-4CC5-BACF-B75369322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5E560-FE41-4628-A084-94AF84F6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01DE-CF4B-4A10-B8C4-2BE559AB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E2D8-7112-4985-9551-9C621591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EE56-DBA4-462A-BA19-4A2DC51E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E4071-9D22-4E7B-AF99-2EDDD406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504B2-30EC-4F8C-B7B9-3C528F86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EDEBD-6FC9-452B-AF82-D64AFA3E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2D242-E1CB-4468-8690-26A33A84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AE61-F61F-462B-9E5A-70286174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C9D1D-468E-44E3-91B2-37EE545F9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DB4D-EAF8-4932-8083-B3EB4560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7AE4-B71C-4821-9C5B-59BE0378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3BAA2-2753-443C-B9ED-775AA716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54CB-350E-4717-813B-A596F912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766A-DDFE-4C3E-B6DB-588D2C053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27157-B87D-4B85-B781-084757D09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65257-B319-40D2-A428-3F695827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E027D-8768-4E9B-A2AA-3864D8F8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CCAD6-A8E1-4333-9AA2-785A6A40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91AF-5D1A-4DD6-9CEB-D121346F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09899-D480-4882-8760-370FFC50A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95FD9-0526-43C9-92A3-E2D4C49D6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A16D6-A109-462B-899B-9FE115DD1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A372A-2847-411B-8BA2-B138FA5ED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1C0BE-DA75-4770-AFE3-7490FB51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CF7C5-AEF8-4430-92C0-2D692FA4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C2152-CFE0-49DB-932F-AE0F3FEF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7CB90-AB52-4772-9AC9-353F3895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8D256-58D9-4DA3-857C-4F0EFB66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488C-B824-46C5-84B8-94498295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D0A81-4406-476A-9AAD-0B250820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9BE3B-AA85-4406-B368-8EF58FC6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65ED4-0A0B-4769-A01D-7C54DB88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921AD-D26A-4AC3-B30D-58EE952B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48BD-23C1-442C-B07B-39548081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57A6D-B26B-4FB6-87CD-C9CB33BC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22237-45D7-4383-A480-08521C36D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6F8E8-14D2-4AD2-9873-E60F1451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2F549-D390-4287-8506-670E32CA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9B0E-072D-46F1-953E-2DCF0350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5669-3B31-4BB2-801A-DD1331B3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E40BC-2566-458D-A4AA-3024CEAF5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95CE4-AFE8-4750-81C1-DAA91FE71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64A58-372E-4668-99B1-F157C49B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C1EBC-569D-4372-9174-FC12F75D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8FA73-50E9-4148-8456-149BF496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F8B82-FA66-4CE1-9922-69F1DD4D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0B72-8577-44EA-8A67-E55C81043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BBB5-70BE-4C12-ADB7-ADD8DBC81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6AD6-E2B3-4ED2-B7B6-F45FB9119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E5759-19DB-4BB4-B162-5D724A71F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 Map Village Bank Stabilization Project</a:t>
            </a: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77171838-CF44-4BDA-BF7C-E76E14E418C6}"/>
              </a:ext>
            </a:extLst>
          </p:cNvPr>
          <p:cNvSpPr/>
          <p:nvPr/>
        </p:nvSpPr>
        <p:spPr>
          <a:xfrm>
            <a:off x="130209" y="6276446"/>
            <a:ext cx="354326" cy="288489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46A67-3645-4D3F-9598-96419461810F}"/>
              </a:ext>
            </a:extLst>
          </p:cNvPr>
          <p:cNvSpPr txBox="1"/>
          <p:nvPr/>
        </p:nvSpPr>
        <p:spPr>
          <a:xfrm>
            <a:off x="528505" y="6303325"/>
            <a:ext cx="1711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of Project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2D2D0-E10F-4E95-8F72-280886731933}"/>
              </a:ext>
            </a:extLst>
          </p:cNvPr>
          <p:cNvSpPr txBox="1"/>
          <p:nvPr/>
        </p:nvSpPr>
        <p:spPr>
          <a:xfrm>
            <a:off x="2424418" y="6303325"/>
            <a:ext cx="903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photos were taken on 3/25/2024 unless otherwise labeled.  Arrow indicates the direction of photo and number box indicates the  position.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2324-2346-46D8-B3B3-5480623A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11" y="887240"/>
            <a:ext cx="9631989" cy="5352728"/>
          </a:xfrm>
          <a:prstGeom prst="rect">
            <a:avLst/>
          </a:prstGeom>
        </p:spPr>
      </p:pic>
      <p:sp>
        <p:nvSpPr>
          <p:cNvPr id="15" name="Callout: Right Arrow 14">
            <a:extLst>
              <a:ext uri="{FF2B5EF4-FFF2-40B4-BE49-F238E27FC236}">
                <a16:creationId xmlns:a16="http://schemas.microsoft.com/office/drawing/2014/main" id="{46D7CF1B-96FB-4EC1-B454-D67C89436D02}"/>
              </a:ext>
            </a:extLst>
          </p:cNvPr>
          <p:cNvSpPr/>
          <p:nvPr/>
        </p:nvSpPr>
        <p:spPr>
          <a:xfrm rot="2129881">
            <a:off x="6075041" y="2067837"/>
            <a:ext cx="208654" cy="24618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1" name="Callout: Left Arrow 30">
            <a:extLst>
              <a:ext uri="{FF2B5EF4-FFF2-40B4-BE49-F238E27FC236}">
                <a16:creationId xmlns:a16="http://schemas.microsoft.com/office/drawing/2014/main" id="{AB22B49C-01DE-4922-B547-7F5141AC6E33}"/>
              </a:ext>
            </a:extLst>
          </p:cNvPr>
          <p:cNvSpPr/>
          <p:nvPr/>
        </p:nvSpPr>
        <p:spPr>
          <a:xfrm rot="3858818">
            <a:off x="7099304" y="2230084"/>
            <a:ext cx="201336" cy="243280"/>
          </a:xfrm>
          <a:prstGeom prst="lef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Callout: Left Arrow 31">
            <a:extLst>
              <a:ext uri="{FF2B5EF4-FFF2-40B4-BE49-F238E27FC236}">
                <a16:creationId xmlns:a16="http://schemas.microsoft.com/office/drawing/2014/main" id="{AE0CB51D-4514-4510-A0D7-284F557ED328}"/>
              </a:ext>
            </a:extLst>
          </p:cNvPr>
          <p:cNvSpPr/>
          <p:nvPr/>
        </p:nvSpPr>
        <p:spPr>
          <a:xfrm rot="18229878">
            <a:off x="7099931" y="2537760"/>
            <a:ext cx="201336" cy="243280"/>
          </a:xfrm>
          <a:prstGeom prst="lef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4" name="Callout: Right Arrow 33">
            <a:extLst>
              <a:ext uri="{FF2B5EF4-FFF2-40B4-BE49-F238E27FC236}">
                <a16:creationId xmlns:a16="http://schemas.microsoft.com/office/drawing/2014/main" id="{28724FF8-93F9-49A9-ABA1-6105098177D9}"/>
              </a:ext>
            </a:extLst>
          </p:cNvPr>
          <p:cNvSpPr/>
          <p:nvPr/>
        </p:nvSpPr>
        <p:spPr>
          <a:xfrm rot="20688562">
            <a:off x="6270886" y="2526860"/>
            <a:ext cx="208654" cy="24618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5" name="Callout: Down Arrow 34">
            <a:extLst>
              <a:ext uri="{FF2B5EF4-FFF2-40B4-BE49-F238E27FC236}">
                <a16:creationId xmlns:a16="http://schemas.microsoft.com/office/drawing/2014/main" id="{B326C14C-A111-4DAB-B014-1E383CF8CA53}"/>
              </a:ext>
            </a:extLst>
          </p:cNvPr>
          <p:cNvSpPr/>
          <p:nvPr/>
        </p:nvSpPr>
        <p:spPr>
          <a:xfrm rot="19839546">
            <a:off x="6451134" y="3867325"/>
            <a:ext cx="192947" cy="260058"/>
          </a:xfrm>
          <a:prstGeom prst="down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6" name="Callout: Right Arrow 35">
            <a:extLst>
              <a:ext uri="{FF2B5EF4-FFF2-40B4-BE49-F238E27FC236}">
                <a16:creationId xmlns:a16="http://schemas.microsoft.com/office/drawing/2014/main" id="{945262C8-5889-4F1E-963D-05C0B2489FBD}"/>
              </a:ext>
            </a:extLst>
          </p:cNvPr>
          <p:cNvSpPr/>
          <p:nvPr/>
        </p:nvSpPr>
        <p:spPr>
          <a:xfrm rot="20688562">
            <a:off x="6837353" y="4902342"/>
            <a:ext cx="208654" cy="24618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3185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Village Bank Stabilization Project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D616A8-B114-4B4E-8F80-8CCF2C3F644D}"/>
              </a:ext>
            </a:extLst>
          </p:cNvPr>
          <p:cNvSpPr txBox="1"/>
          <p:nvPr/>
        </p:nvSpPr>
        <p:spPr>
          <a:xfrm>
            <a:off x="123039" y="4615293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1 of Project Area Showing Parking, Drainage, Boat Ramp Apron, and Edge of Pavement (Bayside Dr.)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B0A59-F865-43A4-9CBE-04D3D5DBC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" y="1577130"/>
            <a:ext cx="3993160" cy="299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BD99F-68B9-4893-9E5E-B0F642048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88" y="1577129"/>
            <a:ext cx="3993160" cy="299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A1A88C-21B4-418C-AE4F-6734283EEB96}"/>
              </a:ext>
            </a:extLst>
          </p:cNvPr>
          <p:cNvSpPr txBox="1"/>
          <p:nvPr/>
        </p:nvSpPr>
        <p:spPr>
          <a:xfrm>
            <a:off x="4498533" y="4615293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2 of Project Area from Town Dock Showing Bank Conditions facing N/W.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2D692F-4E8E-412D-BB24-58B42D67F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71" y="1577130"/>
            <a:ext cx="3993161" cy="2994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02EB3-50E5-40C2-B26D-24C26D5B8C65}"/>
              </a:ext>
            </a:extLst>
          </p:cNvPr>
          <p:cNvSpPr txBox="1"/>
          <p:nvPr/>
        </p:nvSpPr>
        <p:spPr>
          <a:xfrm>
            <a:off x="8623117" y="4572000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3 of Project Area from Town Dock Showing Bank Conditions facing S/W.</a:t>
            </a:r>
          </a:p>
        </p:txBody>
      </p:sp>
    </p:spTree>
    <p:extLst>
      <p:ext uri="{BB962C8B-B14F-4D97-AF65-F5344CB8AC3E}">
        <p14:creationId xmlns:p14="http://schemas.microsoft.com/office/powerpoint/2010/main" val="33166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Village Bank Stabilization Project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D616A8-B114-4B4E-8F80-8CCF2C3F644D}"/>
              </a:ext>
            </a:extLst>
          </p:cNvPr>
          <p:cNvSpPr txBox="1"/>
          <p:nvPr/>
        </p:nvSpPr>
        <p:spPr>
          <a:xfrm>
            <a:off x="123039" y="4615293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4 of Project Area Showing Boat Ramp Apron, and  Town Dock.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1A88C-21B4-418C-AE4F-6734283EEB96}"/>
              </a:ext>
            </a:extLst>
          </p:cNvPr>
          <p:cNvSpPr txBox="1"/>
          <p:nvPr/>
        </p:nvSpPr>
        <p:spPr>
          <a:xfrm>
            <a:off x="4148355" y="4572000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5 of Project Area Showing Edge of Pavement (Bayside Dr.) and Bank Conditions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02EB3-50E5-40C2-B26D-24C26D5B8C65}"/>
              </a:ext>
            </a:extLst>
          </p:cNvPr>
          <p:cNvSpPr txBox="1"/>
          <p:nvPr/>
        </p:nvSpPr>
        <p:spPr>
          <a:xfrm>
            <a:off x="8623117" y="4572000"/>
            <a:ext cx="3445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6 of Project Area Showing Bank Condition at Cedar St. and Bayside Dr.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ABB7F-6020-471E-A378-B8C870BBE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" y="1577129"/>
            <a:ext cx="3993161" cy="2994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AC32B-200B-4BAF-947F-C590B844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9" y="1577129"/>
            <a:ext cx="3993162" cy="2994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D4AD65-7AA4-4132-A46B-D5C9A759C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71" y="1606077"/>
            <a:ext cx="3993162" cy="29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94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150</Words>
  <Application>Microsoft Office PowerPoint</Application>
  <PresentationFormat>Widescreen</PresentationFormat>
  <Paragraphs>18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Photo Map Village Bank Stabilization Project</vt:lpstr>
      <vt:lpstr>Photos Village Bank Stabilization Project </vt:lpstr>
      <vt:lpstr>Photos Village Bank Stabilization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Map Buttonwood Projects 4, 5, &amp;6</dc:title>
  <dc:creator>Charlie</dc:creator>
  <cp:lastModifiedBy>Charlie Mopps</cp:lastModifiedBy>
  <cp:revision>14</cp:revision>
  <dcterms:created xsi:type="dcterms:W3CDTF">2024-03-25T18:38:42Z</dcterms:created>
  <dcterms:modified xsi:type="dcterms:W3CDTF">2024-03-26T12:57:32Z</dcterms:modified>
</cp:coreProperties>
</file>